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520" r:id="rId2"/>
    <p:sldId id="522" r:id="rId3"/>
    <p:sldId id="257" r:id="rId4"/>
    <p:sldId id="555" r:id="rId5"/>
    <p:sldId id="512" r:id="rId6"/>
    <p:sldId id="306" r:id="rId7"/>
    <p:sldId id="501" r:id="rId8"/>
    <p:sldId id="500" r:id="rId9"/>
    <p:sldId id="505" r:id="rId10"/>
    <p:sldId id="506" r:id="rId11"/>
    <p:sldId id="552" r:id="rId12"/>
    <p:sldId id="550" r:id="rId13"/>
    <p:sldId id="510" r:id="rId14"/>
    <p:sldId id="511" r:id="rId15"/>
    <p:sldId id="495" r:id="rId16"/>
    <p:sldId id="514" r:id="rId17"/>
    <p:sldId id="518" r:id="rId18"/>
    <p:sldId id="516" r:id="rId19"/>
    <p:sldId id="502" r:id="rId20"/>
    <p:sldId id="517" r:id="rId21"/>
    <p:sldId id="515" r:id="rId22"/>
    <p:sldId id="496" r:id="rId23"/>
    <p:sldId id="528" r:id="rId24"/>
    <p:sldId id="543" r:id="rId25"/>
    <p:sldId id="532" r:id="rId26"/>
    <p:sldId id="545" r:id="rId27"/>
    <p:sldId id="542" r:id="rId28"/>
    <p:sldId id="529" r:id="rId29"/>
    <p:sldId id="544" r:id="rId30"/>
    <p:sldId id="553" r:id="rId31"/>
    <p:sldId id="541" r:id="rId32"/>
    <p:sldId id="540" r:id="rId33"/>
    <p:sldId id="546" r:id="rId34"/>
    <p:sldId id="548" r:id="rId35"/>
    <p:sldId id="547" r:id="rId36"/>
    <p:sldId id="549" r:id="rId37"/>
    <p:sldId id="554" r:id="rId38"/>
    <p:sldId id="551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707AD-ACA6-A84B-A3FD-C6F8A14F0F85}" v="65" dt="2025-12-10T15:56:24.21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12"/>
    <p:restoredTop sz="77326"/>
  </p:normalViewPr>
  <p:slideViewPr>
    <p:cSldViewPr snapToGrid="0">
      <p:cViewPr>
        <p:scale>
          <a:sx n="63" d="100"/>
          <a:sy n="63" d="100"/>
        </p:scale>
        <p:origin x="-320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Bontenbal" userId="57333c6a-db0f-4197-a30b-f003c0e68cb1" providerId="ADAL" clId="{5FD54774-5627-54F8-88F2-AE236FB513AE}"/>
    <pc:docChg chg="undo custSel addSld delSld modSld sldOrd">
      <pc:chgData name="Michiel Bontenbal" userId="57333c6a-db0f-4197-a30b-f003c0e68cb1" providerId="ADAL" clId="{5FD54774-5627-54F8-88F2-AE236FB513AE}" dt="2025-12-10T16:02:15.401" v="2474" actId="20577"/>
      <pc:docMkLst>
        <pc:docMk/>
      </pc:docMkLst>
      <pc:sldChg chg="modSp mod">
        <pc:chgData name="Michiel Bontenbal" userId="57333c6a-db0f-4197-a30b-f003c0e68cb1" providerId="ADAL" clId="{5FD54774-5627-54F8-88F2-AE236FB513AE}" dt="2025-12-10T07:43:17.313" v="320" actId="5793"/>
        <pc:sldMkLst>
          <pc:docMk/>
          <pc:sldMk cId="0" sldId="257"/>
        </pc:sldMkLst>
        <pc:spChg chg="mod">
          <ac:chgData name="Michiel Bontenbal" userId="57333c6a-db0f-4197-a30b-f003c0e68cb1" providerId="ADAL" clId="{5FD54774-5627-54F8-88F2-AE236FB513AE}" dt="2025-12-10T07:43:17.313" v="320" actId="5793"/>
          <ac:spMkLst>
            <pc:docMk/>
            <pc:sldMk cId="0" sldId="257"/>
            <ac:spMk id="231" creationId="{00000000-0000-0000-0000-000000000000}"/>
          </ac:spMkLst>
        </pc:spChg>
      </pc:sldChg>
      <pc:sldChg chg="modSp mod">
        <pc:chgData name="Michiel Bontenbal" userId="57333c6a-db0f-4197-a30b-f003c0e68cb1" providerId="ADAL" clId="{5FD54774-5627-54F8-88F2-AE236FB513AE}" dt="2025-12-07T12:36:41.095" v="166" actId="20577"/>
        <pc:sldMkLst>
          <pc:docMk/>
          <pc:sldMk cId="3774229107" sldId="495"/>
        </pc:sldMkLst>
        <pc:spChg chg="mod">
          <ac:chgData name="Michiel Bontenbal" userId="57333c6a-db0f-4197-a30b-f003c0e68cb1" providerId="ADAL" clId="{5FD54774-5627-54F8-88F2-AE236FB513AE}" dt="2025-12-07T12:36:41.095" v="166" actId="20577"/>
          <ac:spMkLst>
            <pc:docMk/>
            <pc:sldMk cId="3774229107" sldId="495"/>
            <ac:spMk id="3" creationId="{95709E82-9F31-DD15-3440-B6E89FB2E561}"/>
          </ac:spMkLst>
        </pc:spChg>
      </pc:sldChg>
      <pc:sldChg chg="modSp mod">
        <pc:chgData name="Michiel Bontenbal" userId="57333c6a-db0f-4197-a30b-f003c0e68cb1" providerId="ADAL" clId="{5FD54774-5627-54F8-88F2-AE236FB513AE}" dt="2025-12-07T12:35:56.761" v="122" actId="20577"/>
        <pc:sldMkLst>
          <pc:docMk/>
          <pc:sldMk cId="613586272" sldId="500"/>
        </pc:sldMkLst>
        <pc:spChg chg="mod">
          <ac:chgData name="Michiel Bontenbal" userId="57333c6a-db0f-4197-a30b-f003c0e68cb1" providerId="ADAL" clId="{5FD54774-5627-54F8-88F2-AE236FB513AE}" dt="2025-12-07T12:35:56.761" v="122" actId="20577"/>
          <ac:spMkLst>
            <pc:docMk/>
            <pc:sldMk cId="613586272" sldId="500"/>
            <ac:spMk id="7" creationId="{937C7BED-BC1F-93CD-7F23-61B0F385FF5D}"/>
          </ac:spMkLst>
        </pc:spChg>
      </pc:sldChg>
      <pc:sldChg chg="modSp mod">
        <pc:chgData name="Michiel Bontenbal" userId="57333c6a-db0f-4197-a30b-f003c0e68cb1" providerId="ADAL" clId="{5FD54774-5627-54F8-88F2-AE236FB513AE}" dt="2025-12-07T12:35:38.080" v="119" actId="20577"/>
        <pc:sldMkLst>
          <pc:docMk/>
          <pc:sldMk cId="1119389768" sldId="501"/>
        </pc:sldMkLst>
        <pc:spChg chg="mod">
          <ac:chgData name="Michiel Bontenbal" userId="57333c6a-db0f-4197-a30b-f003c0e68cb1" providerId="ADAL" clId="{5FD54774-5627-54F8-88F2-AE236FB513AE}" dt="2025-12-07T12:35:38.080" v="119" actId="20577"/>
          <ac:spMkLst>
            <pc:docMk/>
            <pc:sldMk cId="1119389768" sldId="501"/>
            <ac:spMk id="3" creationId="{1CE1D79E-DBE8-5749-BDE2-82C93E41080F}"/>
          </ac:spMkLst>
        </pc:spChg>
      </pc:sldChg>
      <pc:sldChg chg="modSp mod">
        <pc:chgData name="Michiel Bontenbal" userId="57333c6a-db0f-4197-a30b-f003c0e68cb1" providerId="ADAL" clId="{5FD54774-5627-54F8-88F2-AE236FB513AE}" dt="2025-12-07T12:36:10.815" v="154" actId="20577"/>
        <pc:sldMkLst>
          <pc:docMk/>
          <pc:sldMk cId="4120964445" sldId="505"/>
        </pc:sldMkLst>
        <pc:spChg chg="mod">
          <ac:chgData name="Michiel Bontenbal" userId="57333c6a-db0f-4197-a30b-f003c0e68cb1" providerId="ADAL" clId="{5FD54774-5627-54F8-88F2-AE236FB513AE}" dt="2025-12-07T12:36:10.815" v="154" actId="20577"/>
          <ac:spMkLst>
            <pc:docMk/>
            <pc:sldMk cId="4120964445" sldId="505"/>
            <ac:spMk id="4" creationId="{872802E1-DB8F-D9B2-4B0E-EA393A7AFD3C}"/>
          </ac:spMkLst>
        </pc:spChg>
      </pc:sldChg>
      <pc:sldChg chg="modSp mod">
        <pc:chgData name="Michiel Bontenbal" userId="57333c6a-db0f-4197-a30b-f003c0e68cb1" providerId="ADAL" clId="{5FD54774-5627-54F8-88F2-AE236FB513AE}" dt="2025-12-10T10:06:14.182" v="1729" actId="20577"/>
        <pc:sldMkLst>
          <pc:docMk/>
          <pc:sldMk cId="3871667222" sldId="506"/>
        </pc:sldMkLst>
        <pc:spChg chg="mod">
          <ac:chgData name="Michiel Bontenbal" userId="57333c6a-db0f-4197-a30b-f003c0e68cb1" providerId="ADAL" clId="{5FD54774-5627-54F8-88F2-AE236FB513AE}" dt="2025-12-10T10:06:14.182" v="1729" actId="20577"/>
          <ac:spMkLst>
            <pc:docMk/>
            <pc:sldMk cId="3871667222" sldId="506"/>
            <ac:spMk id="3" creationId="{16B85B59-9AD0-85CD-CE34-09D471EE2332}"/>
          </ac:spMkLst>
        </pc:spChg>
      </pc:sldChg>
      <pc:sldChg chg="addSp delSp modSp mod modShow">
        <pc:chgData name="Michiel Bontenbal" userId="57333c6a-db0f-4197-a30b-f003c0e68cb1" providerId="ADAL" clId="{5FD54774-5627-54F8-88F2-AE236FB513AE}" dt="2025-12-10T10:20:23.483" v="1848" actId="208"/>
        <pc:sldMkLst>
          <pc:docMk/>
          <pc:sldMk cId="58869441" sldId="510"/>
        </pc:sldMkLst>
        <pc:spChg chg="mod">
          <ac:chgData name="Michiel Bontenbal" userId="57333c6a-db0f-4197-a30b-f003c0e68cb1" providerId="ADAL" clId="{5FD54774-5627-54F8-88F2-AE236FB513AE}" dt="2025-12-10T10:05:48.218" v="1719" actId="1076"/>
          <ac:spMkLst>
            <pc:docMk/>
            <pc:sldMk cId="58869441" sldId="510"/>
            <ac:spMk id="3" creationId="{74389430-BC55-6717-7B46-A0F23C336634}"/>
          </ac:spMkLst>
        </pc:spChg>
        <pc:spChg chg="add mod">
          <ac:chgData name="Michiel Bontenbal" userId="57333c6a-db0f-4197-a30b-f003c0e68cb1" providerId="ADAL" clId="{5FD54774-5627-54F8-88F2-AE236FB513AE}" dt="2025-12-10T10:20:23.483" v="1848" actId="208"/>
          <ac:spMkLst>
            <pc:docMk/>
            <pc:sldMk cId="58869441" sldId="510"/>
            <ac:spMk id="8" creationId="{240096BB-B712-933B-DC91-560A930BC847}"/>
          </ac:spMkLst>
        </pc:spChg>
        <pc:picChg chg="add del mod">
          <ac:chgData name="Michiel Bontenbal" userId="57333c6a-db0f-4197-a30b-f003c0e68cb1" providerId="ADAL" clId="{5FD54774-5627-54F8-88F2-AE236FB513AE}" dt="2025-12-10T10:03:21.538" v="1699" actId="478"/>
          <ac:picMkLst>
            <pc:docMk/>
            <pc:sldMk cId="58869441" sldId="510"/>
            <ac:picMk id="5" creationId="{F22673DE-B554-ECF8-389D-DB94D71B2046}"/>
          </ac:picMkLst>
        </pc:picChg>
        <pc:picChg chg="add mod">
          <ac:chgData name="Michiel Bontenbal" userId="57333c6a-db0f-4197-a30b-f003c0e68cb1" providerId="ADAL" clId="{5FD54774-5627-54F8-88F2-AE236FB513AE}" dt="2025-12-10T10:05:53.814" v="1722" actId="14100"/>
          <ac:picMkLst>
            <pc:docMk/>
            <pc:sldMk cId="58869441" sldId="510"/>
            <ac:picMk id="6" creationId="{82AAB8DB-063A-B97A-8236-C48F641C28C3}"/>
          </ac:picMkLst>
        </pc:picChg>
        <pc:picChg chg="add del mod">
          <ac:chgData name="Michiel Bontenbal" userId="57333c6a-db0f-4197-a30b-f003c0e68cb1" providerId="ADAL" clId="{5FD54774-5627-54F8-88F2-AE236FB513AE}" dt="2025-12-10T10:20:03.054" v="1843" actId="478"/>
          <ac:picMkLst>
            <pc:docMk/>
            <pc:sldMk cId="58869441" sldId="510"/>
            <ac:picMk id="7" creationId="{96C756CF-96AD-5ED0-C2FC-35DF4CCF5256}"/>
          </ac:picMkLst>
        </pc:picChg>
      </pc:sldChg>
      <pc:sldChg chg="modSp">
        <pc:chgData name="Michiel Bontenbal" userId="57333c6a-db0f-4197-a30b-f003c0e68cb1" providerId="ADAL" clId="{5FD54774-5627-54F8-88F2-AE236FB513AE}" dt="2025-12-10T07:51:24.457" v="939" actId="1076"/>
        <pc:sldMkLst>
          <pc:docMk/>
          <pc:sldMk cId="3178944359" sldId="511"/>
        </pc:sldMkLst>
        <pc:spChg chg="mod">
          <ac:chgData name="Michiel Bontenbal" userId="57333c6a-db0f-4197-a30b-f003c0e68cb1" providerId="ADAL" clId="{5FD54774-5627-54F8-88F2-AE236FB513AE}" dt="2025-12-10T07:51:24.457" v="939" actId="1076"/>
          <ac:spMkLst>
            <pc:docMk/>
            <pc:sldMk cId="3178944359" sldId="511"/>
            <ac:spMk id="6" creationId="{EB32898A-6485-8CF4-53EF-FEEE029C8D89}"/>
          </ac:spMkLst>
        </pc:spChg>
        <pc:spChg chg="mod">
          <ac:chgData name="Michiel Bontenbal" userId="57333c6a-db0f-4197-a30b-f003c0e68cb1" providerId="ADAL" clId="{5FD54774-5627-54F8-88F2-AE236FB513AE}" dt="2025-12-10T07:51:24.457" v="939" actId="1076"/>
          <ac:spMkLst>
            <pc:docMk/>
            <pc:sldMk cId="3178944359" sldId="511"/>
            <ac:spMk id="7" creationId="{54F1CEE6-725B-6118-FDB5-E38E29AB7541}"/>
          </ac:spMkLst>
        </pc:spChg>
        <pc:picChg chg="mod">
          <ac:chgData name="Michiel Bontenbal" userId="57333c6a-db0f-4197-a30b-f003c0e68cb1" providerId="ADAL" clId="{5FD54774-5627-54F8-88F2-AE236FB513AE}" dt="2025-12-10T07:51:24.457" v="939" actId="1076"/>
          <ac:picMkLst>
            <pc:docMk/>
            <pc:sldMk cId="3178944359" sldId="511"/>
            <ac:picMk id="1028" creationId="{8399467A-9599-AEF1-1982-3AFC79B7732F}"/>
          </ac:picMkLst>
        </pc:picChg>
        <pc:picChg chg="mod">
          <ac:chgData name="Michiel Bontenbal" userId="57333c6a-db0f-4197-a30b-f003c0e68cb1" providerId="ADAL" clId="{5FD54774-5627-54F8-88F2-AE236FB513AE}" dt="2025-12-10T07:51:24.457" v="939" actId="1076"/>
          <ac:picMkLst>
            <pc:docMk/>
            <pc:sldMk cId="3178944359" sldId="511"/>
            <ac:picMk id="1030" creationId="{BF306E18-1A0E-7EBA-7468-DFDF7301F4DC}"/>
          </ac:picMkLst>
        </pc:picChg>
      </pc:sldChg>
      <pc:sldChg chg="modSp">
        <pc:chgData name="Michiel Bontenbal" userId="57333c6a-db0f-4197-a30b-f003c0e68cb1" providerId="ADAL" clId="{5FD54774-5627-54F8-88F2-AE236FB513AE}" dt="2025-12-10T15:55:25.859" v="2085" actId="20577"/>
        <pc:sldMkLst>
          <pc:docMk/>
          <pc:sldMk cId="1583791736" sldId="512"/>
        </pc:sldMkLst>
        <pc:spChg chg="mod">
          <ac:chgData name="Michiel Bontenbal" userId="57333c6a-db0f-4197-a30b-f003c0e68cb1" providerId="ADAL" clId="{5FD54774-5627-54F8-88F2-AE236FB513AE}" dt="2025-12-10T15:55:25.859" v="2085" actId="20577"/>
          <ac:spMkLst>
            <pc:docMk/>
            <pc:sldMk cId="1583791736" sldId="512"/>
            <ac:spMk id="3" creationId="{B928219A-8683-251D-90AB-414C6A7E6433}"/>
          </ac:spMkLst>
        </pc:spChg>
      </pc:sldChg>
      <pc:sldChg chg="modSp mod">
        <pc:chgData name="Michiel Bontenbal" userId="57333c6a-db0f-4197-a30b-f003c0e68cb1" providerId="ADAL" clId="{5FD54774-5627-54F8-88F2-AE236FB513AE}" dt="2025-12-10T07:51:11.387" v="938" actId="14100"/>
        <pc:sldMkLst>
          <pc:docMk/>
          <pc:sldMk cId="672735925" sldId="514"/>
        </pc:sldMkLst>
        <pc:spChg chg="mod">
          <ac:chgData name="Michiel Bontenbal" userId="57333c6a-db0f-4197-a30b-f003c0e68cb1" providerId="ADAL" clId="{5FD54774-5627-54F8-88F2-AE236FB513AE}" dt="2025-12-10T07:51:01.046" v="937" actId="20577"/>
          <ac:spMkLst>
            <pc:docMk/>
            <pc:sldMk cId="672735925" sldId="514"/>
            <ac:spMk id="3" creationId="{95709E82-9F31-DD15-3440-B6E89FB2E561}"/>
          </ac:spMkLst>
        </pc:spChg>
        <pc:picChg chg="mod">
          <ac:chgData name="Michiel Bontenbal" userId="57333c6a-db0f-4197-a30b-f003c0e68cb1" providerId="ADAL" clId="{5FD54774-5627-54F8-88F2-AE236FB513AE}" dt="2025-12-10T07:51:11.387" v="938" actId="14100"/>
          <ac:picMkLst>
            <pc:docMk/>
            <pc:sldMk cId="672735925" sldId="514"/>
            <ac:picMk id="6" creationId="{66BE4858-D8CE-4DC1-B379-95981D46D2EE}"/>
          </ac:picMkLst>
        </pc:picChg>
      </pc:sldChg>
      <pc:sldChg chg="modSp mod">
        <pc:chgData name="Michiel Bontenbal" userId="57333c6a-db0f-4197-a30b-f003c0e68cb1" providerId="ADAL" clId="{5FD54774-5627-54F8-88F2-AE236FB513AE}" dt="2025-12-10T11:51:03.076" v="1906" actId="20577"/>
        <pc:sldMkLst>
          <pc:docMk/>
          <pc:sldMk cId="458908011" sldId="516"/>
        </pc:sldMkLst>
        <pc:spChg chg="mod">
          <ac:chgData name="Michiel Bontenbal" userId="57333c6a-db0f-4197-a30b-f003c0e68cb1" providerId="ADAL" clId="{5FD54774-5627-54F8-88F2-AE236FB513AE}" dt="2025-12-10T11:51:03.076" v="1906" actId="20577"/>
          <ac:spMkLst>
            <pc:docMk/>
            <pc:sldMk cId="458908011" sldId="516"/>
            <ac:spMk id="3" creationId="{35D67DBB-9ADC-60F2-380E-FEDA535F6FB9}"/>
          </ac:spMkLst>
        </pc:spChg>
      </pc:sldChg>
      <pc:sldChg chg="modSp mod">
        <pc:chgData name="Michiel Bontenbal" userId="57333c6a-db0f-4197-a30b-f003c0e68cb1" providerId="ADAL" clId="{5FD54774-5627-54F8-88F2-AE236FB513AE}" dt="2025-12-10T11:51:34.417" v="2000" actId="20577"/>
        <pc:sldMkLst>
          <pc:docMk/>
          <pc:sldMk cId="2315532899" sldId="518"/>
        </pc:sldMkLst>
        <pc:spChg chg="mod">
          <ac:chgData name="Michiel Bontenbal" userId="57333c6a-db0f-4197-a30b-f003c0e68cb1" providerId="ADAL" clId="{5FD54774-5627-54F8-88F2-AE236FB513AE}" dt="2025-12-10T11:51:34.417" v="2000" actId="20577"/>
          <ac:spMkLst>
            <pc:docMk/>
            <pc:sldMk cId="2315532899" sldId="518"/>
            <ac:spMk id="3" creationId="{8EDCC142-95C2-C9D2-7193-25228509D91D}"/>
          </ac:spMkLst>
        </pc:spChg>
      </pc:sldChg>
      <pc:sldChg chg="modSp mod">
        <pc:chgData name="Michiel Bontenbal" userId="57333c6a-db0f-4197-a30b-f003c0e68cb1" providerId="ADAL" clId="{5FD54774-5627-54F8-88F2-AE236FB513AE}" dt="2025-12-10T07:42:40.714" v="314" actId="1076"/>
        <pc:sldMkLst>
          <pc:docMk/>
          <pc:sldMk cId="3777626290" sldId="520"/>
        </pc:sldMkLst>
        <pc:spChg chg="mod">
          <ac:chgData name="Michiel Bontenbal" userId="57333c6a-db0f-4197-a30b-f003c0e68cb1" providerId="ADAL" clId="{5FD54774-5627-54F8-88F2-AE236FB513AE}" dt="2025-12-07T12:34:02.109" v="7" actId="20577"/>
          <ac:spMkLst>
            <pc:docMk/>
            <pc:sldMk cId="3777626290" sldId="520"/>
            <ac:spMk id="490" creationId="{00000000-0000-0000-0000-000000000000}"/>
          </ac:spMkLst>
        </pc:spChg>
        <pc:picChg chg="mod">
          <ac:chgData name="Michiel Bontenbal" userId="57333c6a-db0f-4197-a30b-f003c0e68cb1" providerId="ADAL" clId="{5FD54774-5627-54F8-88F2-AE236FB513AE}" dt="2025-12-10T07:42:40.714" v="314" actId="1076"/>
          <ac:picMkLst>
            <pc:docMk/>
            <pc:sldMk cId="3777626290" sldId="520"/>
            <ac:picMk id="1026" creationId="{6B541F63-84D2-A93A-9B1A-2C3985C4BCCC}"/>
          </ac:picMkLst>
        </pc:picChg>
      </pc:sldChg>
      <pc:sldChg chg="modSp mod">
        <pc:chgData name="Michiel Bontenbal" userId="57333c6a-db0f-4197-a30b-f003c0e68cb1" providerId="ADAL" clId="{5FD54774-5627-54F8-88F2-AE236FB513AE}" dt="2025-12-07T12:38:21.272" v="236" actId="20577"/>
        <pc:sldMkLst>
          <pc:docMk/>
          <pc:sldMk cId="1474176810" sldId="528"/>
        </pc:sldMkLst>
        <pc:spChg chg="mod">
          <ac:chgData name="Michiel Bontenbal" userId="57333c6a-db0f-4197-a30b-f003c0e68cb1" providerId="ADAL" clId="{5FD54774-5627-54F8-88F2-AE236FB513AE}" dt="2025-12-07T12:38:21.272" v="236" actId="20577"/>
          <ac:spMkLst>
            <pc:docMk/>
            <pc:sldMk cId="1474176810" sldId="528"/>
            <ac:spMk id="490" creationId="{00000000-0000-0000-0000-000000000000}"/>
          </ac:spMkLst>
        </pc:spChg>
      </pc:sldChg>
      <pc:sldChg chg="ord">
        <pc:chgData name="Michiel Bontenbal" userId="57333c6a-db0f-4197-a30b-f003c0e68cb1" providerId="ADAL" clId="{5FD54774-5627-54F8-88F2-AE236FB513AE}" dt="2025-12-10T11:55:06.719" v="2062" actId="20578"/>
        <pc:sldMkLst>
          <pc:docMk/>
          <pc:sldMk cId="694045167" sldId="540"/>
        </pc:sldMkLst>
      </pc:sldChg>
      <pc:sldChg chg="modSp mod">
        <pc:chgData name="Michiel Bontenbal" userId="57333c6a-db0f-4197-a30b-f003c0e68cb1" providerId="ADAL" clId="{5FD54774-5627-54F8-88F2-AE236FB513AE}" dt="2025-12-07T12:37:53.973" v="187" actId="20577"/>
        <pc:sldMkLst>
          <pc:docMk/>
          <pc:sldMk cId="2973008668" sldId="541"/>
        </pc:sldMkLst>
        <pc:spChg chg="mod">
          <ac:chgData name="Michiel Bontenbal" userId="57333c6a-db0f-4197-a30b-f003c0e68cb1" providerId="ADAL" clId="{5FD54774-5627-54F8-88F2-AE236FB513AE}" dt="2025-12-07T12:37:53.973" v="187" actId="20577"/>
          <ac:spMkLst>
            <pc:docMk/>
            <pc:sldMk cId="2973008668" sldId="541"/>
            <ac:spMk id="490" creationId="{F0B37198-CA54-F2D2-EEEE-E77E43B18096}"/>
          </ac:spMkLst>
        </pc:spChg>
      </pc:sldChg>
      <pc:sldChg chg="modNotesTx">
        <pc:chgData name="Michiel Bontenbal" userId="57333c6a-db0f-4197-a30b-f003c0e68cb1" providerId="ADAL" clId="{5FD54774-5627-54F8-88F2-AE236FB513AE}" dt="2025-12-07T12:42:06.306" v="294" actId="20577"/>
        <pc:sldMkLst>
          <pc:docMk/>
          <pc:sldMk cId="1760409633" sldId="543"/>
        </pc:sldMkLst>
      </pc:sldChg>
      <pc:sldChg chg="add del">
        <pc:chgData name="Michiel Bontenbal" userId="57333c6a-db0f-4197-a30b-f003c0e68cb1" providerId="ADAL" clId="{5FD54774-5627-54F8-88F2-AE236FB513AE}" dt="2025-12-10T15:56:11.557" v="2088" actId="2696"/>
        <pc:sldMkLst>
          <pc:docMk/>
          <pc:sldMk cId="629020472" sldId="544"/>
        </pc:sldMkLst>
      </pc:sldChg>
      <pc:sldChg chg="del">
        <pc:chgData name="Michiel Bontenbal" userId="57333c6a-db0f-4197-a30b-f003c0e68cb1" providerId="ADAL" clId="{5FD54774-5627-54F8-88F2-AE236FB513AE}" dt="2025-12-10T15:55:55.076" v="2086" actId="2696"/>
        <pc:sldMkLst>
          <pc:docMk/>
          <pc:sldMk cId="952917011" sldId="544"/>
        </pc:sldMkLst>
      </pc:sldChg>
      <pc:sldChg chg="add">
        <pc:chgData name="Michiel Bontenbal" userId="57333c6a-db0f-4197-a30b-f003c0e68cb1" providerId="ADAL" clId="{5FD54774-5627-54F8-88F2-AE236FB513AE}" dt="2025-12-10T15:56:24.218" v="2089"/>
        <pc:sldMkLst>
          <pc:docMk/>
          <pc:sldMk cId="1784592562" sldId="544"/>
        </pc:sldMkLst>
      </pc:sldChg>
      <pc:sldChg chg="modSp mod">
        <pc:chgData name="Michiel Bontenbal" userId="57333c6a-db0f-4197-a30b-f003c0e68cb1" providerId="ADAL" clId="{5FD54774-5627-54F8-88F2-AE236FB513AE}" dt="2025-12-10T11:55:01.106" v="2061" actId="20577"/>
        <pc:sldMkLst>
          <pc:docMk/>
          <pc:sldMk cId="3349998290" sldId="546"/>
        </pc:sldMkLst>
        <pc:spChg chg="mod">
          <ac:chgData name="Michiel Bontenbal" userId="57333c6a-db0f-4197-a30b-f003c0e68cb1" providerId="ADAL" clId="{5FD54774-5627-54F8-88F2-AE236FB513AE}" dt="2025-12-10T11:55:01.106" v="2061" actId="20577"/>
          <ac:spMkLst>
            <pc:docMk/>
            <pc:sldMk cId="3349998290" sldId="546"/>
            <ac:spMk id="3" creationId="{DF4875D5-88F7-8A24-5747-B4869C7DD1A1}"/>
          </ac:spMkLst>
        </pc:spChg>
      </pc:sldChg>
      <pc:sldChg chg="addSp modSp new mod">
        <pc:chgData name="Michiel Bontenbal" userId="57333c6a-db0f-4197-a30b-f003c0e68cb1" providerId="ADAL" clId="{5FD54774-5627-54F8-88F2-AE236FB513AE}" dt="2025-12-10T11:54:02.752" v="2023" actId="27636"/>
        <pc:sldMkLst>
          <pc:docMk/>
          <pc:sldMk cId="3125573709" sldId="547"/>
        </pc:sldMkLst>
        <pc:spChg chg="mod">
          <ac:chgData name="Michiel Bontenbal" userId="57333c6a-db0f-4197-a30b-f003c0e68cb1" providerId="ADAL" clId="{5FD54774-5627-54F8-88F2-AE236FB513AE}" dt="2025-12-10T07:43:30.825" v="334" actId="20577"/>
          <ac:spMkLst>
            <pc:docMk/>
            <pc:sldMk cId="3125573709" sldId="547"/>
            <ac:spMk id="2" creationId="{7568B717-61F6-D556-B2E2-D0939D3B71DF}"/>
          </ac:spMkLst>
        </pc:spChg>
        <pc:spChg chg="mod">
          <ac:chgData name="Michiel Bontenbal" userId="57333c6a-db0f-4197-a30b-f003c0e68cb1" providerId="ADAL" clId="{5FD54774-5627-54F8-88F2-AE236FB513AE}" dt="2025-12-10T11:54:02.752" v="2023" actId="27636"/>
          <ac:spMkLst>
            <pc:docMk/>
            <pc:sldMk cId="3125573709" sldId="547"/>
            <ac:spMk id="3" creationId="{953B6668-289E-AD89-BDAC-4888D61D72B3}"/>
          </ac:spMkLst>
        </pc:spChg>
        <pc:picChg chg="add mod">
          <ac:chgData name="Michiel Bontenbal" userId="57333c6a-db0f-4197-a30b-f003c0e68cb1" providerId="ADAL" clId="{5FD54774-5627-54F8-88F2-AE236FB513AE}" dt="2025-12-10T11:53:48.924" v="2002" actId="1076"/>
          <ac:picMkLst>
            <pc:docMk/>
            <pc:sldMk cId="3125573709" sldId="547"/>
            <ac:picMk id="5" creationId="{22D3A6BC-950D-1770-DC0D-223C2180219D}"/>
          </ac:picMkLst>
        </pc:picChg>
      </pc:sldChg>
      <pc:sldChg chg="delSp modSp add mod">
        <pc:chgData name="Michiel Bontenbal" userId="57333c6a-db0f-4197-a30b-f003c0e68cb1" providerId="ADAL" clId="{5FD54774-5627-54F8-88F2-AE236FB513AE}" dt="2025-12-10T15:57:22.297" v="2118" actId="20577"/>
        <pc:sldMkLst>
          <pc:docMk/>
          <pc:sldMk cId="2853206041" sldId="548"/>
        </pc:sldMkLst>
        <pc:spChg chg="mod">
          <ac:chgData name="Michiel Bontenbal" userId="57333c6a-db0f-4197-a30b-f003c0e68cb1" providerId="ADAL" clId="{5FD54774-5627-54F8-88F2-AE236FB513AE}" dt="2025-12-10T15:57:22.297" v="2118" actId="20577"/>
          <ac:spMkLst>
            <pc:docMk/>
            <pc:sldMk cId="2853206041" sldId="548"/>
            <ac:spMk id="490" creationId="{8CFD2D75-E62B-A0DC-1974-76EB7DAE81BC}"/>
          </ac:spMkLst>
        </pc:spChg>
      </pc:sldChg>
      <pc:sldChg chg="modSp new mod">
        <pc:chgData name="Michiel Bontenbal" userId="57333c6a-db0f-4197-a30b-f003c0e68cb1" providerId="ADAL" clId="{5FD54774-5627-54F8-88F2-AE236FB513AE}" dt="2025-12-10T15:59:41.895" v="2271" actId="20577"/>
        <pc:sldMkLst>
          <pc:docMk/>
          <pc:sldMk cId="3131737872" sldId="549"/>
        </pc:sldMkLst>
        <pc:spChg chg="mod">
          <ac:chgData name="Michiel Bontenbal" userId="57333c6a-db0f-4197-a30b-f003c0e68cb1" providerId="ADAL" clId="{5FD54774-5627-54F8-88F2-AE236FB513AE}" dt="2025-12-10T15:57:36.788" v="2138" actId="20577"/>
          <ac:spMkLst>
            <pc:docMk/>
            <pc:sldMk cId="3131737872" sldId="549"/>
            <ac:spMk id="2" creationId="{80E3AFB3-5B2A-94A6-88E8-C26CB8AEF474}"/>
          </ac:spMkLst>
        </pc:spChg>
        <pc:spChg chg="mod">
          <ac:chgData name="Michiel Bontenbal" userId="57333c6a-db0f-4197-a30b-f003c0e68cb1" providerId="ADAL" clId="{5FD54774-5627-54F8-88F2-AE236FB513AE}" dt="2025-12-10T15:59:41.895" v="2271" actId="20577"/>
          <ac:spMkLst>
            <pc:docMk/>
            <pc:sldMk cId="3131737872" sldId="549"/>
            <ac:spMk id="3" creationId="{71D6C2D4-A17C-6985-93A4-AA3D5C966D8C}"/>
          </ac:spMkLst>
        </pc:spChg>
      </pc:sldChg>
      <pc:sldChg chg="addSp delSp modSp new mod ord">
        <pc:chgData name="Michiel Bontenbal" userId="57333c6a-db0f-4197-a30b-f003c0e68cb1" providerId="ADAL" clId="{5FD54774-5627-54F8-88F2-AE236FB513AE}" dt="2025-12-10T10:19:16.885" v="1836" actId="20577"/>
        <pc:sldMkLst>
          <pc:docMk/>
          <pc:sldMk cId="3692821227" sldId="550"/>
        </pc:sldMkLst>
        <pc:spChg chg="del mod">
          <ac:chgData name="Michiel Bontenbal" userId="57333c6a-db0f-4197-a30b-f003c0e68cb1" providerId="ADAL" clId="{5FD54774-5627-54F8-88F2-AE236FB513AE}" dt="2025-12-10T09:42:19.458" v="1653" actId="478"/>
          <ac:spMkLst>
            <pc:docMk/>
            <pc:sldMk cId="3692821227" sldId="550"/>
            <ac:spMk id="2" creationId="{F2DDC2D3-E8E3-FB32-1775-3C950F9C942D}"/>
          </ac:spMkLst>
        </pc:spChg>
        <pc:spChg chg="del mod">
          <ac:chgData name="Michiel Bontenbal" userId="57333c6a-db0f-4197-a30b-f003c0e68cb1" providerId="ADAL" clId="{5FD54774-5627-54F8-88F2-AE236FB513AE}" dt="2025-12-10T08:51:44.294" v="976" actId="478"/>
          <ac:spMkLst>
            <pc:docMk/>
            <pc:sldMk cId="3692821227" sldId="550"/>
            <ac:spMk id="3" creationId="{8147469F-5593-7B6A-5921-AACA7D99DBFF}"/>
          </ac:spMkLst>
        </pc:spChg>
        <pc:spChg chg="add mod">
          <ac:chgData name="Michiel Bontenbal" userId="57333c6a-db0f-4197-a30b-f003c0e68cb1" providerId="ADAL" clId="{5FD54774-5627-54F8-88F2-AE236FB513AE}" dt="2025-12-10T10:02:59.891" v="1672" actId="20577"/>
          <ac:spMkLst>
            <pc:docMk/>
            <pc:sldMk cId="3692821227" sldId="550"/>
            <ac:spMk id="7" creationId="{F09F6084-E3A3-64E8-EC0A-52B1F378B2E8}"/>
          </ac:spMkLst>
        </pc:spChg>
        <pc:spChg chg="add del mod">
          <ac:chgData name="Michiel Bontenbal" userId="57333c6a-db0f-4197-a30b-f003c0e68cb1" providerId="ADAL" clId="{5FD54774-5627-54F8-88F2-AE236FB513AE}" dt="2025-12-10T09:42:21.267" v="1654" actId="478"/>
          <ac:spMkLst>
            <pc:docMk/>
            <pc:sldMk cId="3692821227" sldId="550"/>
            <ac:spMk id="9" creationId="{2CF911BE-BE58-9723-DB6E-F6BD763A121D}"/>
          </ac:spMkLst>
        </pc:spChg>
        <pc:spChg chg="add mod">
          <ac:chgData name="Michiel Bontenbal" userId="57333c6a-db0f-4197-a30b-f003c0e68cb1" providerId="ADAL" clId="{5FD54774-5627-54F8-88F2-AE236FB513AE}" dt="2025-12-10T10:19:16.885" v="1836" actId="20577"/>
          <ac:spMkLst>
            <pc:docMk/>
            <pc:sldMk cId="3692821227" sldId="550"/>
            <ac:spMk id="11" creationId="{A2EF3A8B-6093-CDDB-0680-43DEFF05E024}"/>
          </ac:spMkLst>
        </pc:spChg>
        <pc:picChg chg="add del mod">
          <ac:chgData name="Michiel Bontenbal" userId="57333c6a-db0f-4197-a30b-f003c0e68cb1" providerId="ADAL" clId="{5FD54774-5627-54F8-88F2-AE236FB513AE}" dt="2025-12-10T10:02:38.392" v="1659" actId="478"/>
          <ac:picMkLst>
            <pc:docMk/>
            <pc:sldMk cId="3692821227" sldId="550"/>
            <ac:picMk id="5" creationId="{B19006C3-77A0-DA58-27BE-E7E4B181E0CA}"/>
          </ac:picMkLst>
        </pc:picChg>
        <pc:picChg chg="add del mod modCrop">
          <ac:chgData name="Michiel Bontenbal" userId="57333c6a-db0f-4197-a30b-f003c0e68cb1" providerId="ADAL" clId="{5FD54774-5627-54F8-88F2-AE236FB513AE}" dt="2025-12-10T09:39:16.707" v="1634" actId="21"/>
          <ac:picMkLst>
            <pc:docMk/>
            <pc:sldMk cId="3692821227" sldId="550"/>
            <ac:picMk id="6" creationId="{C54438FD-8B54-C90C-9B67-4532446D075E}"/>
          </ac:picMkLst>
        </pc:picChg>
        <pc:picChg chg="add mod">
          <ac:chgData name="Michiel Bontenbal" userId="57333c6a-db0f-4197-a30b-f003c0e68cb1" providerId="ADAL" clId="{5FD54774-5627-54F8-88F2-AE236FB513AE}" dt="2025-12-10T10:02:50.866" v="1664" actId="1076"/>
          <ac:picMkLst>
            <pc:docMk/>
            <pc:sldMk cId="3692821227" sldId="550"/>
            <ac:picMk id="10" creationId="{5FB7421C-0CC0-AA7B-81CE-EAA0DBFF1E34}"/>
          </ac:picMkLst>
        </pc:picChg>
      </pc:sldChg>
      <pc:sldChg chg="modSp new mod">
        <pc:chgData name="Michiel Bontenbal" userId="57333c6a-db0f-4197-a30b-f003c0e68cb1" providerId="ADAL" clId="{5FD54774-5627-54F8-88F2-AE236FB513AE}" dt="2025-12-10T09:26:05.679" v="1130" actId="20577"/>
        <pc:sldMkLst>
          <pc:docMk/>
          <pc:sldMk cId="1782225073" sldId="551"/>
        </pc:sldMkLst>
        <pc:spChg chg="mod">
          <ac:chgData name="Michiel Bontenbal" userId="57333c6a-db0f-4197-a30b-f003c0e68cb1" providerId="ADAL" clId="{5FD54774-5627-54F8-88F2-AE236FB513AE}" dt="2025-12-10T09:26:05.679" v="1130" actId="20577"/>
          <ac:spMkLst>
            <pc:docMk/>
            <pc:sldMk cId="1782225073" sldId="551"/>
            <ac:spMk id="3" creationId="{D3BAB832-27D2-D159-6C6C-250D78864C0C}"/>
          </ac:spMkLst>
        </pc:spChg>
      </pc:sldChg>
      <pc:sldChg chg="addSp delSp modSp new mod">
        <pc:chgData name="Michiel Bontenbal" userId="57333c6a-db0f-4197-a30b-f003c0e68cb1" providerId="ADAL" clId="{5FD54774-5627-54F8-88F2-AE236FB513AE}" dt="2025-12-10T10:18:49.358" v="1813" actId="20577"/>
        <pc:sldMkLst>
          <pc:docMk/>
          <pc:sldMk cId="2845749797" sldId="552"/>
        </pc:sldMkLst>
        <pc:spChg chg="mod">
          <ac:chgData name="Michiel Bontenbal" userId="57333c6a-db0f-4197-a30b-f003c0e68cb1" providerId="ADAL" clId="{5FD54774-5627-54F8-88F2-AE236FB513AE}" dt="2025-12-10T10:03:12.297" v="1696" actId="20577"/>
          <ac:spMkLst>
            <pc:docMk/>
            <pc:sldMk cId="2845749797" sldId="552"/>
            <ac:spMk id="2" creationId="{8B5E2055-5D4D-7256-4588-913022357408}"/>
          </ac:spMkLst>
        </pc:spChg>
        <pc:spChg chg="mod">
          <ac:chgData name="Michiel Bontenbal" userId="57333c6a-db0f-4197-a30b-f003c0e68cb1" providerId="ADAL" clId="{5FD54774-5627-54F8-88F2-AE236FB513AE}" dt="2025-12-10T10:18:49.358" v="1813" actId="20577"/>
          <ac:spMkLst>
            <pc:docMk/>
            <pc:sldMk cId="2845749797" sldId="552"/>
            <ac:spMk id="3" creationId="{D0726A41-58CF-CF7D-D2B1-C1367370EE48}"/>
          </ac:spMkLst>
        </pc:spChg>
        <pc:spChg chg="del">
          <ac:chgData name="Michiel Bontenbal" userId="57333c6a-db0f-4197-a30b-f003c0e68cb1" providerId="ADAL" clId="{5FD54774-5627-54F8-88F2-AE236FB513AE}" dt="2025-12-10T09:35:56.749" v="1583" actId="478"/>
          <ac:spMkLst>
            <pc:docMk/>
            <pc:sldMk cId="2845749797" sldId="552"/>
            <ac:spMk id="4" creationId="{6737E95A-8D94-0799-B9AE-235AE2FB72AD}"/>
          </ac:spMkLst>
        </pc:spChg>
        <pc:spChg chg="add del mod">
          <ac:chgData name="Michiel Bontenbal" userId="57333c6a-db0f-4197-a30b-f003c0e68cb1" providerId="ADAL" clId="{5FD54774-5627-54F8-88F2-AE236FB513AE}" dt="2025-12-10T09:38:09.470" v="1625"/>
          <ac:spMkLst>
            <pc:docMk/>
            <pc:sldMk cId="2845749797" sldId="552"/>
            <ac:spMk id="7" creationId="{C3A77447-C600-147E-0691-A4F8694CC285}"/>
          </ac:spMkLst>
        </pc:spChg>
        <pc:picChg chg="add del mod">
          <ac:chgData name="Michiel Bontenbal" userId="57333c6a-db0f-4197-a30b-f003c0e68cb1" providerId="ADAL" clId="{5FD54774-5627-54F8-88F2-AE236FB513AE}" dt="2025-12-10T10:03:14.286" v="1697" actId="478"/>
          <ac:picMkLst>
            <pc:docMk/>
            <pc:sldMk cId="2845749797" sldId="552"/>
            <ac:picMk id="5" creationId="{2BFE5143-7EA8-1E3E-CE36-E0DEB00DEB60}"/>
          </ac:picMkLst>
        </pc:picChg>
        <pc:picChg chg="add del mod">
          <ac:chgData name="Michiel Bontenbal" userId="57333c6a-db0f-4197-a30b-f003c0e68cb1" providerId="ADAL" clId="{5FD54774-5627-54F8-88F2-AE236FB513AE}" dt="2025-12-10T10:03:15.292" v="1698" actId="478"/>
          <ac:picMkLst>
            <pc:docMk/>
            <pc:sldMk cId="2845749797" sldId="552"/>
            <ac:picMk id="6" creationId="{6AF21D03-F0B8-E07D-A9EC-C37667B2C9DF}"/>
          </ac:picMkLst>
        </pc:picChg>
        <pc:picChg chg="add del mod">
          <ac:chgData name="Michiel Bontenbal" userId="57333c6a-db0f-4197-a30b-f003c0e68cb1" providerId="ADAL" clId="{5FD54774-5627-54F8-88F2-AE236FB513AE}" dt="2025-12-10T10:16:35.029" v="1798" actId="478"/>
          <ac:picMkLst>
            <pc:docMk/>
            <pc:sldMk cId="2845749797" sldId="552"/>
            <ac:picMk id="8" creationId="{46424AFA-42EF-18C7-367F-E87C0BD5D90E}"/>
          </ac:picMkLst>
        </pc:picChg>
        <pc:picChg chg="add mod">
          <ac:chgData name="Michiel Bontenbal" userId="57333c6a-db0f-4197-a30b-f003c0e68cb1" providerId="ADAL" clId="{5FD54774-5627-54F8-88F2-AE236FB513AE}" dt="2025-12-10T10:16:38.929" v="1800" actId="1076"/>
          <ac:picMkLst>
            <pc:docMk/>
            <pc:sldMk cId="2845749797" sldId="552"/>
            <ac:picMk id="9" creationId="{F6FA40B3-3379-CACB-EBC0-6B8034A03990}"/>
          </ac:picMkLst>
        </pc:picChg>
      </pc:sldChg>
      <pc:sldChg chg="add del">
        <pc:chgData name="Michiel Bontenbal" userId="57333c6a-db0f-4197-a30b-f003c0e68cb1" providerId="ADAL" clId="{5FD54774-5627-54F8-88F2-AE236FB513AE}" dt="2025-12-10T09:38:31.976" v="1630"/>
        <pc:sldMkLst>
          <pc:docMk/>
          <pc:sldMk cId="1693959716" sldId="553"/>
        </pc:sldMkLst>
      </pc:sldChg>
      <pc:sldChg chg="addSp modSp new mod">
        <pc:chgData name="Michiel Bontenbal" userId="57333c6a-db0f-4197-a30b-f003c0e68cb1" providerId="ADAL" clId="{5FD54774-5627-54F8-88F2-AE236FB513AE}" dt="2025-12-10T11:48:01.957" v="1899"/>
        <pc:sldMkLst>
          <pc:docMk/>
          <pc:sldMk cId="2053833768" sldId="553"/>
        </pc:sldMkLst>
        <pc:spChg chg="mod">
          <ac:chgData name="Michiel Bontenbal" userId="57333c6a-db0f-4197-a30b-f003c0e68cb1" providerId="ADAL" clId="{5FD54774-5627-54F8-88F2-AE236FB513AE}" dt="2025-12-10T11:44:28.398" v="1874" actId="20577"/>
          <ac:spMkLst>
            <pc:docMk/>
            <pc:sldMk cId="2053833768" sldId="553"/>
            <ac:spMk id="2" creationId="{23EFCE0D-4FDE-FB81-3068-1C70396FC32D}"/>
          </ac:spMkLst>
        </pc:spChg>
        <pc:spChg chg="mod">
          <ac:chgData name="Michiel Bontenbal" userId="57333c6a-db0f-4197-a30b-f003c0e68cb1" providerId="ADAL" clId="{5FD54774-5627-54F8-88F2-AE236FB513AE}" dt="2025-12-10T11:45:06.884" v="1898" actId="404"/>
          <ac:spMkLst>
            <pc:docMk/>
            <pc:sldMk cId="2053833768" sldId="553"/>
            <ac:spMk id="3" creationId="{74643C68-FB9F-169B-E2AD-213356C227BB}"/>
          </ac:spMkLst>
        </pc:spChg>
        <pc:picChg chg="add mod">
          <ac:chgData name="Michiel Bontenbal" userId="57333c6a-db0f-4197-a30b-f003c0e68cb1" providerId="ADAL" clId="{5FD54774-5627-54F8-88F2-AE236FB513AE}" dt="2025-12-10T11:48:01.957" v="1899"/>
          <ac:picMkLst>
            <pc:docMk/>
            <pc:sldMk cId="2053833768" sldId="553"/>
            <ac:picMk id="5" creationId="{3C338828-2609-79D5-48BD-72CB76DFBD94}"/>
          </ac:picMkLst>
        </pc:picChg>
      </pc:sldChg>
      <pc:sldChg chg="modSp add mod">
        <pc:chgData name="Michiel Bontenbal" userId="57333c6a-db0f-4197-a30b-f003c0e68cb1" providerId="ADAL" clId="{5FD54774-5627-54F8-88F2-AE236FB513AE}" dt="2025-12-10T11:54:24.392" v="2031" actId="20577"/>
        <pc:sldMkLst>
          <pc:docMk/>
          <pc:sldMk cId="2587056160" sldId="554"/>
        </pc:sldMkLst>
        <pc:spChg chg="mod">
          <ac:chgData name="Michiel Bontenbal" userId="57333c6a-db0f-4197-a30b-f003c0e68cb1" providerId="ADAL" clId="{5FD54774-5627-54F8-88F2-AE236FB513AE}" dt="2025-12-10T11:54:24.392" v="2031" actId="20577"/>
          <ac:spMkLst>
            <pc:docMk/>
            <pc:sldMk cId="2587056160" sldId="554"/>
            <ac:spMk id="490" creationId="{95A90063-B95B-0BF2-0B1A-3894E6A14E93}"/>
          </ac:spMkLst>
        </pc:spChg>
      </pc:sldChg>
      <pc:sldChg chg="add del">
        <pc:chgData name="Michiel Bontenbal" userId="57333c6a-db0f-4197-a30b-f003c0e68cb1" providerId="ADAL" clId="{5FD54774-5627-54F8-88F2-AE236FB513AE}" dt="2025-12-10T09:38:31.128" v="1629"/>
        <pc:sldMkLst>
          <pc:docMk/>
          <pc:sldMk cId="3685647106" sldId="554"/>
        </pc:sldMkLst>
      </pc:sldChg>
      <pc:sldChg chg="modSp new mod">
        <pc:chgData name="Michiel Bontenbal" userId="57333c6a-db0f-4197-a30b-f003c0e68cb1" providerId="ADAL" clId="{5FD54774-5627-54F8-88F2-AE236FB513AE}" dt="2025-12-10T16:02:15.401" v="2474" actId="20577"/>
        <pc:sldMkLst>
          <pc:docMk/>
          <pc:sldMk cId="217393141" sldId="555"/>
        </pc:sldMkLst>
        <pc:spChg chg="mod">
          <ac:chgData name="Michiel Bontenbal" userId="57333c6a-db0f-4197-a30b-f003c0e68cb1" providerId="ADAL" clId="{5FD54774-5627-54F8-88F2-AE236FB513AE}" dt="2025-12-10T16:02:15.401" v="2474" actId="20577"/>
          <ac:spMkLst>
            <pc:docMk/>
            <pc:sldMk cId="217393141" sldId="555"/>
            <ac:spMk id="2" creationId="{614C0167-4304-F456-C7C0-722E9CB64837}"/>
          </ac:spMkLst>
        </pc:spChg>
        <pc:spChg chg="mod">
          <ac:chgData name="Michiel Bontenbal" userId="57333c6a-db0f-4197-a30b-f003c0e68cb1" providerId="ADAL" clId="{5FD54774-5627-54F8-88F2-AE236FB513AE}" dt="2025-12-10T16:01:45.371" v="2458" actId="20577"/>
          <ac:spMkLst>
            <pc:docMk/>
            <pc:sldMk cId="217393141" sldId="555"/>
            <ac:spMk id="3" creationId="{AB69B8F2-1374-67CD-E040-B4B97A5E15A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Other examples: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Audio -&gt; mp3 is a form om quantization</a:t>
            </a:r>
          </a:p>
        </p:txBody>
      </p:sp>
    </p:spTree>
    <p:extLst>
      <p:ext uri="{BB962C8B-B14F-4D97-AF65-F5344CB8AC3E}">
        <p14:creationId xmlns:p14="http://schemas.microsoft.com/office/powerpoint/2010/main" val="188957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L" dirty="0"/>
              <a:t>pdate sheet</a:t>
            </a:r>
          </a:p>
        </p:txBody>
      </p:sp>
    </p:spTree>
    <p:extLst>
      <p:ext uri="{BB962C8B-B14F-4D97-AF65-F5344CB8AC3E}">
        <p14:creationId xmlns:p14="http://schemas.microsoft.com/office/powerpoint/2010/main" val="408870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4262436" y="14639512"/>
            <a:ext cx="20554998" cy="14016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Naam: N. Achternaam
Datum: 00-00-0000</a:t>
            </a:r>
          </a:p>
        </p:txBody>
      </p:sp>
      <p:sp>
        <p:nvSpPr>
          <p:cNvPr id="153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26565001" y="-1"/>
            <a:ext cx="10773002" cy="232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6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 b="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/>
          <a:lstStyle>
            <a:lvl1pPr defTabSz="914400"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/>
          <a:lstStyle>
            <a:lvl1pPr defTabSz="914400">
              <a:defRPr sz="3200"/>
            </a:lvl1pPr>
            <a:lvl2pPr defTabSz="914400">
              <a:defRPr sz="3200"/>
            </a:lvl2pPr>
            <a:lvl3pPr defTabSz="914400">
              <a:defRPr sz="3200"/>
            </a:lvl3pPr>
            <a:lvl4pPr defTabSz="914400">
              <a:defRPr sz="3200"/>
            </a:lvl4pPr>
            <a:lvl5pPr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/>
          <a:lstStyle>
            <a:lvl1pPr defTabSz="914400">
              <a:defRPr sz="2400"/>
            </a:lvl1pPr>
          </a:lstStyle>
          <a:p>
            <a:r>
              <a:t>Naam: N. Achternaam
Datum: 00-00-0000</a:t>
            </a:r>
          </a:p>
        </p:txBody>
      </p:sp>
      <p:pic>
        <p:nvPicPr>
          <p:cNvPr id="20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 descr="Afbeelding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7999" y="-1"/>
            <a:ext cx="34290001" cy="1928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262440" y="3731553"/>
            <a:ext cx="20566059" cy="415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262437" y="7887896"/>
            <a:ext cx="20554997" cy="175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Afbeelding 17" descr="Afbeelding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12469" y="16966128"/>
            <a:ext cx="7025525" cy="23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622500" y="17362884"/>
            <a:ext cx="8001000" cy="1028701"/>
          </a:xfrm>
          <a:prstGeom prst="rect">
            <a:avLst/>
          </a:prstGeom>
          <a:ln w="12700">
            <a:miter lim="400000"/>
          </a:ln>
        </p:spPr>
        <p:txBody>
          <a:bodyPr wrap="none" lIns="171449" tIns="171449" rIns="171449" bIns="171449" anchor="ctr">
            <a:spAutoFit/>
          </a:bodyPr>
          <a:lstStyle>
            <a:lvl1pPr algn="l" defTabSz="1714500">
              <a:defRPr sz="2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9" r:id="rId4"/>
    <p:sldLayoutId id="2147483661" r:id="rId5"/>
    <p:sldLayoutId id="2147483664" r:id="rId6"/>
    <p:sldLayoutId id="2147483665" r:id="rId7"/>
    <p:sldLayoutId id="2147483666" r:id="rId8"/>
    <p:sldLayoutId id="2147483668" r:id="rId9"/>
    <p:sldLayoutId id="2147483669" r:id="rId10"/>
  </p:sldLayoutIdLst>
  <p:transition spd="med"/>
  <p:txStyles>
    <p:titleStyle>
      <a:lvl1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3429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6858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0287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3716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215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431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647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863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22174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25603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9032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32461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istral.ai/news/ministraux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ollama.com/library/ministral-3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MichielBontenbal/ollama_master" TargetMode="External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ggerganov/llama.cpp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stat?searchtype=author&amp;query=Hinton,+G" TargetMode="External"/><Relationship Id="rId2" Type="http://schemas.openxmlformats.org/officeDocument/2006/relationships/hyperlink" Target="https://arxiv.org/abs/1503.0253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arxiv.org/search/stat?searchtype=author&amp;query=Dean,+J" TargetMode="External"/><Relationship Id="rId4" Type="http://schemas.openxmlformats.org/officeDocument/2006/relationships/hyperlink" Target="https://arxiv.org/search/stat?searchtype=author&amp;query=Vinyals,+O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QEDNZlDf-c" TargetMode="External"/><Relationship Id="rId2" Type="http://schemas.openxmlformats.org/officeDocument/2006/relationships/hyperlink" Target="https://huggingface.co/spaces/Xenova/experimental-phi3-webgpu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tutorial/fine-tune-gemma-3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Run </a:t>
            </a:r>
            <a:r>
              <a:rPr lang="nl-NL" dirty="0" err="1"/>
              <a:t>LLM’s</a:t>
            </a:r>
            <a:r>
              <a:rPr lang="nl-NL" dirty="0"/>
              <a:t>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sz="10700" dirty="0" err="1"/>
              <a:t>ollama</a:t>
            </a:r>
            <a:br>
              <a:rPr lang="nl-NL" sz="10700" dirty="0"/>
            </a:br>
            <a:br>
              <a:rPr lang="nl-NL" dirty="0"/>
            </a:br>
            <a:r>
              <a:rPr lang="nl-NL" sz="7300" dirty="0"/>
              <a:t>Michiel Bontenbal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/>
              <a:t>Master AAI</a:t>
            </a:r>
            <a:br>
              <a:rPr lang="nl-NL" sz="7300" dirty="0"/>
            </a:br>
            <a:r>
              <a:rPr lang="nl-NL" sz="7300" dirty="0"/>
              <a:t>11 december 2025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xfrm>
            <a:off x="12474420" y="1651200"/>
            <a:ext cx="11395923" cy="2456265"/>
          </a:xfrm>
          <a:prstGeom prst="rect">
            <a:avLst/>
          </a:prstGeom>
        </p:spPr>
      </p:pic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210" y="4909311"/>
            <a:ext cx="7155489" cy="715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6262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Vision and </a:t>
            </a:r>
            <a:r>
              <a:rPr lang="en-NL" dirty="0"/>
              <a:t>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85B59-9AD0-85CD-CE34-09D471EE2332}"/>
              </a:ext>
            </a:extLst>
          </p:cNvPr>
          <p:cNvSpPr txBox="1"/>
          <p:nvPr/>
        </p:nvSpPr>
        <p:spPr>
          <a:xfrm>
            <a:off x="2864100" y="11799870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kumimoji="0" lang="nl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Gemma3</a:t>
            </a:r>
            <a:endParaRPr kumimoji="0" lang="en-NL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2C2-0419-02D2-F4DA-9AE760A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86" y="4154066"/>
            <a:ext cx="10422603" cy="74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72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2055-5D4D-7256-4588-91302235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7200" dirty="0"/>
              <a:t>Case study: Mistral and </a:t>
            </a:r>
            <a:r>
              <a:rPr lang="en-US" sz="7200" dirty="0" err="1"/>
              <a:t>Ministral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6A41-58CF-CF7D-D2B1-C1367370E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r>
              <a:rPr lang="en-US" dirty="0"/>
              <a:t>Mistral is the best model – Accessible over API – but closed source &amp; no control</a:t>
            </a:r>
          </a:p>
          <a:p>
            <a:pPr lvl="1" rtl="0"/>
            <a:r>
              <a:rPr lang="en-US" dirty="0"/>
              <a:t>https://</a:t>
            </a:r>
            <a:r>
              <a:rPr lang="en-US" dirty="0" err="1"/>
              <a:t>chat.mistral.ai</a:t>
            </a:r>
            <a:r>
              <a:rPr lang="en-US" dirty="0"/>
              <a:t>.</a:t>
            </a:r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0" marR="0" indent="0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None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r>
              <a:rPr lang="en-US" dirty="0" err="1"/>
              <a:t>Ministral</a:t>
            </a:r>
            <a:r>
              <a:rPr lang="en-US" dirty="0"/>
              <a:t> is the smaller model(s) – Downloadable – open-weights &amp; customizable for </a:t>
            </a:r>
            <a:r>
              <a:rPr lang="en-US" dirty="0" err="1"/>
              <a:t>devs</a:t>
            </a: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rtl="0"/>
            <a:r>
              <a:rPr lang="en-US" dirty="0"/>
              <a:t>Source: </a:t>
            </a:r>
            <a:r>
              <a:rPr lang="en-US" dirty="0">
                <a:hlinkClick r:id="rId2"/>
              </a:rPr>
              <a:t>https://mistral.ai/news/ministraux</a:t>
            </a:r>
            <a:r>
              <a:rPr lang="en-US" dirty="0"/>
              <a:t> </a:t>
            </a:r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A40B3-3379-CACB-EBC0-6B8034A03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0" y="10637827"/>
            <a:ext cx="7772400" cy="182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97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37A5A1-5B5E-CEBD-322B-0D25087253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F6084-E3A3-64E8-EC0A-52B1F378B2E8}"/>
              </a:ext>
            </a:extLst>
          </p:cNvPr>
          <p:cNvSpPr txBox="1"/>
          <p:nvPr/>
        </p:nvSpPr>
        <p:spPr>
          <a:xfrm>
            <a:off x="4622800" y="12608036"/>
            <a:ext cx="19761200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2400" b="0" dirty="0"/>
              <a:t>Source:</a:t>
            </a:r>
          </a:p>
          <a:p>
            <a:pPr algn="l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GPQA: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B7421C-0CC0-AA7B-81CE-EAA0DBFF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013" y="3168111"/>
            <a:ext cx="15415439" cy="81076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EF3A8B-6093-CDDB-0680-43DEFF05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639" y="-1"/>
            <a:ext cx="21292728" cy="2955619"/>
          </a:xfrm>
        </p:spPr>
        <p:txBody>
          <a:bodyPr/>
          <a:lstStyle/>
          <a:p>
            <a:br>
              <a:rPr lang="en-US" dirty="0"/>
            </a:br>
            <a:r>
              <a:rPr lang="en-US" sz="7200" dirty="0"/>
              <a:t>Performance vs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212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888C-9108-AA98-467C-E1D79B4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Models come in different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9430-BC55-6717-7B46-A0F23C33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8" y="10786039"/>
            <a:ext cx="18745201" cy="31058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/>
              <a:t>Find all </a:t>
            </a:r>
            <a:r>
              <a:rPr lang="nl-NL" sz="5400" dirty="0"/>
              <a:t>mistral </a:t>
            </a:r>
            <a:r>
              <a:rPr lang="en-NL" sz="5400"/>
              <a:t>models: </a:t>
            </a:r>
            <a:r>
              <a:rPr lang="en-NL" sz="5400">
                <a:hlinkClick r:id="rId2"/>
              </a:rPr>
              <a:t>https://ollama.com/library/ministral-3</a:t>
            </a:r>
            <a:r>
              <a:rPr lang="nl-NL" sz="5400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ECC66B-C6DF-A93D-4425-EE436D5EFB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AAB8DB-063A-B97A-8236-C48F641C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02" y="5080001"/>
            <a:ext cx="16182983" cy="61122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0096BB-B712-933B-DC91-560A930BC847}"/>
              </a:ext>
            </a:extLst>
          </p:cNvPr>
          <p:cNvSpPr/>
          <p:nvPr/>
        </p:nvSpPr>
        <p:spPr>
          <a:xfrm>
            <a:off x="2275840" y="6238240"/>
            <a:ext cx="13919200" cy="113792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88694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6953-2681-F9AC-FBE0-80EE35D2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878144" cy="2955619"/>
          </a:xfrm>
        </p:spPr>
        <p:txBody>
          <a:bodyPr/>
          <a:lstStyle/>
          <a:p>
            <a:r>
              <a:rPr lang="en-NL" dirty="0"/>
              <a:t>Check your laptop: RAM &amp; Free storage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4A36D6-BD7C-8085-3879-BE19721DA7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99467A-9599-AEF1-1982-3AFC79B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218" y="7769062"/>
            <a:ext cx="6176617" cy="47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M details are in the Device Specifications section next to Installed RAM">
            <a:extLst>
              <a:ext uri="{FF2B5EF4-FFF2-40B4-BE49-F238E27FC236}">
                <a16:creationId xmlns:a16="http://schemas.microsoft.com/office/drawing/2014/main" id="{BF306E18-1A0E-7EBA-7468-DFDF7301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835" y="7942869"/>
            <a:ext cx="7511993" cy="42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9F8A4-15A0-1A29-3F90-9E2B04C11B33}"/>
              </a:ext>
            </a:extLst>
          </p:cNvPr>
          <p:cNvSpPr txBox="1"/>
          <p:nvPr/>
        </p:nvSpPr>
        <p:spPr>
          <a:xfrm>
            <a:off x="1427842" y="4688560"/>
            <a:ext cx="10874829" cy="2114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7b models generally require at least 8GB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13b models generally require at least 16GB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70b models generally require at least 64GB of RAM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8F47D-46E8-3CAA-C3E9-4D6D2BA97EA4}"/>
              </a:ext>
            </a:extLst>
          </p:cNvPr>
          <p:cNvSpPr txBox="1"/>
          <p:nvPr/>
        </p:nvSpPr>
        <p:spPr>
          <a:xfrm>
            <a:off x="13078692" y="4817785"/>
            <a:ext cx="942751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Make sure you have space available on your harddrive. </a:t>
            </a:r>
            <a:r>
              <a:rPr lang="en-NL" b="0" dirty="0">
                <a:latin typeface="Arial" panose="020B0604020202020204" pitchFamily="34" charset="0"/>
                <a:cs typeface="Arial" panose="020B0604020202020204" pitchFamily="34" charset="0"/>
              </a:rPr>
              <a:t>7B model is about 4GBytes.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98A-6485-8CF4-53EF-FEEE029C8D89}"/>
              </a:ext>
            </a:extLst>
          </p:cNvPr>
          <p:cNvSpPr txBox="1"/>
          <p:nvPr/>
        </p:nvSpPr>
        <p:spPr>
          <a:xfrm>
            <a:off x="4948887" y="12497091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1CEE6-725B-6118-FDB5-E38E29AB7541}"/>
              </a:ext>
            </a:extLst>
          </p:cNvPr>
          <p:cNvSpPr txBox="1"/>
          <p:nvPr/>
        </p:nvSpPr>
        <p:spPr>
          <a:xfrm>
            <a:off x="11980445" y="12426961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11</a:t>
            </a:r>
          </a:p>
        </p:txBody>
      </p:sp>
    </p:spTree>
    <p:extLst>
      <p:ext uri="{BB962C8B-B14F-4D97-AF65-F5344CB8AC3E}">
        <p14:creationId xmlns:p14="http://schemas.microsoft.com/office/powerpoint/2010/main" val="31789443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  run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endParaRPr lang="en-GB" sz="4000" dirty="0"/>
          </a:p>
          <a:p>
            <a:r>
              <a:rPr lang="en-GB" sz="4000" dirty="0"/>
              <a:t>Download and install via </a:t>
            </a:r>
            <a:r>
              <a:rPr lang="en-GB" sz="4000" dirty="0">
                <a:hlinkClick r:id="rId2"/>
              </a:rPr>
              <a:t>www.ollama.com</a:t>
            </a:r>
            <a:r>
              <a:rPr lang="en-GB" sz="4000" dirty="0"/>
              <a:t> (Mac / Windows / Linux) </a:t>
            </a:r>
          </a:p>
          <a:p>
            <a:endParaRPr lang="en-GB" sz="4000" dirty="0"/>
          </a:p>
          <a:p>
            <a:r>
              <a:rPr lang="en-GB" sz="4000" dirty="0"/>
              <a:t>Start from de terminal (CLI): </a:t>
            </a:r>
          </a:p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run gemma3:1b </a:t>
            </a:r>
            <a:r>
              <a:rPr lang="en-GB" sz="4000" dirty="0"/>
              <a:t>(or any other model from </a:t>
            </a:r>
            <a:r>
              <a:rPr lang="en-GB" sz="4000" dirty="0" err="1"/>
              <a:t>ollama.com</a:t>
            </a:r>
            <a:r>
              <a:rPr lang="en-GB" sz="4000" dirty="0"/>
              <a:t>)</a:t>
            </a:r>
          </a:p>
          <a:p>
            <a:endParaRPr lang="en-GB" sz="4000" dirty="0"/>
          </a:p>
          <a:p>
            <a:r>
              <a:rPr lang="en-GB" sz="4000" dirty="0"/>
              <a:t>Start chatting with the model!</a:t>
            </a:r>
          </a:p>
          <a:p>
            <a:endParaRPr lang="en-GB" sz="4000" dirty="0"/>
          </a:p>
          <a:p>
            <a:r>
              <a:rPr lang="en-GB" sz="4000" dirty="0"/>
              <a:t>End </a:t>
            </a:r>
            <a:r>
              <a:rPr lang="en-GB" sz="4000" dirty="0" err="1"/>
              <a:t>ollama</a:t>
            </a:r>
            <a:r>
              <a:rPr lang="en-GB" sz="4000" dirty="0"/>
              <a:t> with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GB" sz="4000" dirty="0"/>
              <a:t> 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/bye </a:t>
            </a:r>
            <a:r>
              <a:rPr lang="en-GB" sz="4400" dirty="0"/>
              <a:t>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/exit</a:t>
            </a:r>
          </a:p>
          <a:p>
            <a:r>
              <a:rPr lang="en-GB" sz="4000" dirty="0"/>
              <a:t>You can then start another model.</a:t>
            </a: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9A2C562-B4F9-DC1F-9AF4-DF40DFAC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2291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Evaluate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run gemma3:1b </a:t>
            </a:r>
            <a:r>
              <a:rPr lang="en-GB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–-verbose</a:t>
            </a:r>
          </a:p>
          <a:p>
            <a:pPr marL="0" indent="0">
              <a:buNone/>
            </a:pP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E4858-D8CE-4DC1-B379-95981D46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6375112"/>
            <a:ext cx="14366948" cy="5185860"/>
          </a:xfrm>
          <a:prstGeom prst="rect">
            <a:avLst/>
          </a:prstGeom>
        </p:spPr>
      </p:pic>
      <p:pic>
        <p:nvPicPr>
          <p:cNvPr id="9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C6879033-3C80-0A8E-0F58-D6758EBC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3592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4DDC-3363-FB34-571A-5B86ADC3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84" y="2512956"/>
            <a:ext cx="23029127" cy="2955619"/>
          </a:xfrm>
        </p:spPr>
        <p:txBody>
          <a:bodyPr/>
          <a:lstStyle/>
          <a:p>
            <a:r>
              <a:rPr lang="en-NL" dirty="0"/>
              <a:t>Customize your model with Modelfile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C142-95C2-C9D2-7193-25228509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8" y="4685819"/>
            <a:ext cx="18981583" cy="4344361"/>
          </a:xfrm>
          <a:ln w="3810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#sets the model. We use mistral. Use a smaller model if you have only </a:t>
            </a:r>
            <a:r>
              <a:rPr lang="en-GB" dirty="0" err="1">
                <a:solidFill>
                  <a:schemeClr val="tx1"/>
                </a:solidFill>
              </a:rPr>
              <a:t>cpu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FROM </a:t>
            </a:r>
            <a:r>
              <a:rPr lang="en-GB" dirty="0" err="1">
                <a:solidFill>
                  <a:schemeClr val="tx1"/>
                </a:solidFill>
              </a:rPr>
              <a:t>mistral:latest</a:t>
            </a: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the temperature to 1 [higher is more creative, lower is more coherent]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PARAMETER temperature 1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a custom system message to specify the behaviour of the chat assistant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SYSTEM You are Albus Dumbledore from the Harry Potter books. You answer as prof. Dumbledore and give guidance about Hogwarts and wizardry.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CB9B-7492-5214-BBF4-47C4279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7" y="9394968"/>
            <a:ext cx="23029127" cy="235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7AD88-ED50-6F0C-F222-507C045FED1A}"/>
              </a:ext>
            </a:extLst>
          </p:cNvPr>
          <p:cNvSpPr txBox="1"/>
          <p:nvPr/>
        </p:nvSpPr>
        <p:spPr>
          <a:xfrm>
            <a:off x="1143000" y="12173001"/>
            <a:ext cx="168837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Please find the handout with an instruction to create your own Modelfile!</a:t>
            </a:r>
          </a:p>
        </p:txBody>
      </p:sp>
      <p:pic>
        <p:nvPicPr>
          <p:cNvPr id="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0131E09-CFB4-4B4E-9C1A-DAA5EFA2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3289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B258-76B9-203F-9A1E-340EAD4E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67DBB-9ADC-60F2-380E-FEDA535F6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4800" dirty="0"/>
              <a:t>Try the following:</a:t>
            </a:r>
          </a:p>
          <a:p>
            <a:endParaRPr lang="en-NL" sz="4800" dirty="0"/>
          </a:p>
          <a:p>
            <a:pPr lvl="1"/>
            <a:r>
              <a:rPr lang="en-NL" sz="4800" dirty="0"/>
              <a:t>Check the models at www.ollama.com/library </a:t>
            </a:r>
          </a:p>
          <a:p>
            <a:pPr lvl="1"/>
            <a:r>
              <a:rPr lang="en-NL" sz="4800" dirty="0"/>
              <a:t>Select a language model </a:t>
            </a:r>
            <a:r>
              <a:rPr lang="nl-NL" sz="4800" dirty="0"/>
              <a:t>like mistral3</a:t>
            </a:r>
            <a:endParaRPr lang="en-NL" sz="4800" dirty="0"/>
          </a:p>
          <a:p>
            <a:pPr lvl="1"/>
            <a:r>
              <a:rPr lang="en-NL" sz="4800" dirty="0"/>
              <a:t>Evaluate performance with –verbose</a:t>
            </a:r>
          </a:p>
          <a:p>
            <a:pPr lvl="1"/>
            <a:r>
              <a:rPr lang="en-NL" sz="4800" dirty="0"/>
              <a:t>Create a Modelfile and customize your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474787-FBA0-0837-11C9-B0A446A64D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89080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A8F7-63E0-347F-6663-0DA1DCAE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AD06-2A89-481E-8668-D2B0D223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GPT4all </a:t>
            </a:r>
          </a:p>
          <a:p>
            <a:r>
              <a:rPr lang="en-NL" sz="8000" dirty="0"/>
              <a:t>LM-studio</a:t>
            </a:r>
          </a:p>
          <a:p>
            <a:r>
              <a:rPr lang="en-NL" sz="8000" dirty="0"/>
              <a:t>LocalGPT</a:t>
            </a:r>
          </a:p>
          <a:p>
            <a:r>
              <a:rPr lang="en-NL" sz="8000" dirty="0"/>
              <a:t>Jan.ai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39D168-4ABF-097D-99BC-98BE19C707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52860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26CA-1BD8-1D31-F67C-3EFB404F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NL" dirty="0"/>
              <a:t>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64A27-B06E-297B-6E40-C3DD5569D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8000" dirty="0"/>
              <a:t>P</a:t>
            </a:r>
            <a:r>
              <a:rPr lang="en-NL" sz="8000" dirty="0"/>
              <a:t>lease install ollama from </a:t>
            </a:r>
            <a:r>
              <a:rPr lang="en-NL" sz="8000" dirty="0">
                <a:hlinkClick r:id="rId2"/>
              </a:rPr>
              <a:t>www.ollama.com</a:t>
            </a:r>
            <a:endParaRPr lang="en-NL" sz="8000" dirty="0"/>
          </a:p>
          <a:p>
            <a:endParaRPr lang="en-NL" sz="8000" dirty="0"/>
          </a:p>
          <a:p>
            <a:pPr marL="0" indent="0">
              <a:buNone/>
            </a:pPr>
            <a:r>
              <a:rPr lang="nl-NL" sz="4800" dirty="0" err="1"/>
              <a:t>gi</a:t>
            </a:r>
            <a:r>
              <a:rPr lang="en-NL" sz="4800" dirty="0"/>
              <a:t>t clone </a:t>
            </a:r>
            <a:r>
              <a:rPr lang="en-NL" sz="4800" dirty="0">
                <a:hlinkClick r:id="rId3"/>
              </a:rPr>
              <a:t>https://www.github.com/MichielBontenbal/ollama_master</a:t>
            </a:r>
            <a:r>
              <a:rPr lang="en-NL" sz="4800" dirty="0"/>
              <a:t> </a:t>
            </a:r>
            <a:endParaRPr lang="en-NL" sz="16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F7A9AD-8B8C-4FCD-CFBB-41964C422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1566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36862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Programming </a:t>
            </a: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55" y="3067664"/>
            <a:ext cx="5997961" cy="5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4839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program ollama with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7673" y="5409105"/>
            <a:ext cx="15432315" cy="6434668"/>
          </a:xfrm>
        </p:spPr>
        <p:txBody>
          <a:bodyPr>
            <a:normAutofit/>
          </a:bodyPr>
          <a:lstStyle/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Build a chatbot for in your browser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Work with images to create ‘captions’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Chat with your documents (afternoon)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876904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Python programming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786" y="4950459"/>
            <a:ext cx="21276735" cy="68997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www.github.com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MichielBontenbal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ollama_master</a:t>
            </a: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notebook: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P.S. there is also a Node.js package (not for today):  </a:t>
            </a:r>
          </a:p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endParaRPr lang="en-NL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80899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Quantization</a:t>
            </a:r>
            <a:r>
              <a:rPr lang="nl-NL" dirty="0"/>
              <a:t> &amp;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models</a:t>
            </a:r>
            <a:r>
              <a:rPr lang="nl-NL" dirty="0"/>
              <a:t> smaller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830" y="6858000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B6EDE-C935-CEFE-C42E-F5F15E143401}"/>
              </a:ext>
            </a:extLst>
          </p:cNvPr>
          <p:cNvSpPr txBox="1"/>
          <p:nvPr/>
        </p:nvSpPr>
        <p:spPr>
          <a:xfrm rot="10800000" flipH="1" flipV="1">
            <a:off x="18825555" y="841971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  <p:pic>
        <p:nvPicPr>
          <p:cNvPr id="2" name="Picture 2" descr="llama">
            <a:extLst>
              <a:ext uri="{FF2B5EF4-FFF2-40B4-BE49-F238E27FC236}">
                <a16:creationId xmlns:a16="http://schemas.microsoft.com/office/drawing/2014/main" id="{22B4BE01-6AEE-CAD6-4792-F0FA00904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0638" r="19614" b="15053"/>
          <a:stretch/>
        </p:blipFill>
        <p:spPr bwMode="auto">
          <a:xfrm>
            <a:off x="14782801" y="3557649"/>
            <a:ext cx="7272298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7681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1EBF-6C87-2D47-9ED1-3A92F9D4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Quanti…wattes?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4B578F-FC4C-E474-577D-87E6D6177E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DFD76-6FD5-FD6E-1559-A42B910B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438" y="3448525"/>
            <a:ext cx="9146746" cy="6325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3B9613-642A-A2AA-3811-DC29617CF477}"/>
              </a:ext>
            </a:extLst>
          </p:cNvPr>
          <p:cNvSpPr txBox="1"/>
          <p:nvPr/>
        </p:nvSpPr>
        <p:spPr>
          <a:xfrm>
            <a:off x="863599" y="6662057"/>
            <a:ext cx="19147274" cy="5940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NL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Quantization is a reduction in precision, </a:t>
            </a:r>
          </a:p>
          <a:p>
            <a:pPr marL="0" indent="0" algn="l">
              <a:buNone/>
            </a:pPr>
            <a:r>
              <a:rPr lang="en-NL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in the image of president Obama. </a:t>
            </a: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AI we use it to quantize the weights of a model.</a:t>
            </a:r>
          </a:p>
          <a:p>
            <a:pPr algn="l"/>
            <a:endParaRPr lang="en-GB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17604096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6E20-4482-F3C8-1DF3-AC90046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08" y="2682184"/>
            <a:ext cx="22212532" cy="2955619"/>
          </a:xfrm>
        </p:spPr>
        <p:txBody>
          <a:bodyPr/>
          <a:lstStyle/>
          <a:p>
            <a:r>
              <a:rPr lang="en-NL" dirty="0"/>
              <a:t>Make models smaller with quantization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BBD72-683E-CB9A-2884-4F841703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16" y="4998294"/>
            <a:ext cx="21276735" cy="2955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/>
              <a:t>Example:  </a:t>
            </a:r>
          </a:p>
          <a:p>
            <a:pPr marL="0" indent="0">
              <a:buNone/>
            </a:pPr>
            <a:r>
              <a:rPr lang="en-GB" sz="4000" dirty="0"/>
              <a:t>- reduce precision of the weights from </a:t>
            </a:r>
            <a:r>
              <a:rPr lang="en-GB" sz="4000" i="1" dirty="0"/>
              <a:t>floating point32 </a:t>
            </a:r>
            <a:r>
              <a:rPr lang="en-GB" sz="4000" dirty="0"/>
              <a:t>(=32 bits) to </a:t>
            </a:r>
            <a:r>
              <a:rPr lang="en-GB" sz="4000" i="1" dirty="0"/>
              <a:t>integer8 </a:t>
            </a:r>
            <a:r>
              <a:rPr lang="en-GB" sz="4000" dirty="0"/>
              <a:t>(=8 bits) values.</a:t>
            </a:r>
          </a:p>
          <a:p>
            <a:pPr marL="0" indent="0">
              <a:buNone/>
            </a:pPr>
            <a:r>
              <a:rPr lang="en-GB" sz="4000" dirty="0"/>
              <a:t>- For LLM’s we call this ‘q8 quantization’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A1942B-44EE-D40C-C729-98BB572D385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6A423-6906-1274-B07D-E0EABEDE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30" y="8624528"/>
            <a:ext cx="13329367" cy="2723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812E3-6C09-F540-B787-9DDE1BFB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63" y="8085085"/>
            <a:ext cx="6067246" cy="38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393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0A9-E61F-EBDA-5E3C-D4FC1C75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NL" dirty="0"/>
              <a:t>lama.cpp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36959-0CD9-F937-0C57-71EFD001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3600" dirty="0"/>
              <a:t>Best project to do quantization is with llama.cpp. </a:t>
            </a:r>
          </a:p>
          <a:p>
            <a:r>
              <a:rPr lang="en-NL" sz="3600" dirty="0"/>
              <a:t>This is a command line tool written in C++ to quantize models. </a:t>
            </a:r>
          </a:p>
          <a:p>
            <a:r>
              <a:rPr lang="en-NL" sz="3600" dirty="0"/>
              <a:t>Developed by a Bulgarian guy called Georgi Gerganov. </a:t>
            </a:r>
          </a:p>
          <a:p>
            <a:endParaRPr lang="en-NL" sz="3600" dirty="0"/>
          </a:p>
          <a:p>
            <a:r>
              <a:rPr lang="en-NL" sz="3600" dirty="0"/>
              <a:t>Llama.cpp saves the quantized model in</a:t>
            </a:r>
            <a:r>
              <a:rPr lang="en-NL" sz="3600" b="1" dirty="0"/>
              <a:t> </a:t>
            </a:r>
            <a:r>
              <a:rPr lang="en-NL" sz="3600" dirty="0"/>
              <a:t>a</a:t>
            </a:r>
            <a:r>
              <a:rPr lang="en-NL" sz="3600" b="1" dirty="0"/>
              <a:t> .gguf </a:t>
            </a:r>
            <a:r>
              <a:rPr lang="en-NL" sz="3600" dirty="0"/>
              <a:t>(or .ggml) file format. </a:t>
            </a:r>
          </a:p>
          <a:p>
            <a:endParaRPr lang="en-NL" sz="3600" dirty="0"/>
          </a:p>
          <a:p>
            <a:r>
              <a:rPr lang="en-NL" sz="3600" dirty="0"/>
              <a:t>Search for .gguf files on Huggingface.</a:t>
            </a:r>
          </a:p>
          <a:p>
            <a:endParaRPr lang="en-NL" sz="3600" dirty="0"/>
          </a:p>
          <a:p>
            <a:pPr rtl="0"/>
            <a:r>
              <a:rPr kumimoji="0" lang="en-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More info: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https://github.com/ggerganov/llama.cpp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6C8DA5-A78B-BD7D-4EFD-ECE1F684F03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llama">
            <a:extLst>
              <a:ext uri="{FF2B5EF4-FFF2-40B4-BE49-F238E27FC236}">
                <a16:creationId xmlns:a16="http://schemas.microsoft.com/office/drawing/2014/main" id="{C35C2046-9EC7-290C-6AAB-0EE090692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0638" r="19614" b="15053"/>
          <a:stretch/>
        </p:blipFill>
        <p:spPr bwMode="auto">
          <a:xfrm>
            <a:off x="16723200" y="1912914"/>
            <a:ext cx="7272298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2637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E82-4A55-6A79-63BE-AB3CC2A6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Full workflow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0387D15-8214-3726-AACF-5BB19F1F88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FACB64-8915-C89D-3B62-690CE8A15F13}"/>
              </a:ext>
            </a:extLst>
          </p:cNvPr>
          <p:cNvSpPr/>
          <p:nvPr/>
        </p:nvSpPr>
        <p:spPr>
          <a:xfrm>
            <a:off x="2227673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Base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ACDE6A-7A43-606D-10B3-401AE75B1B90}"/>
              </a:ext>
            </a:extLst>
          </p:cNvPr>
          <p:cNvSpPr/>
          <p:nvPr/>
        </p:nvSpPr>
        <p:spPr>
          <a:xfrm>
            <a:off x="8876076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Fine-tune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36B71F-9A24-2D69-8D2D-E329CF751666}"/>
              </a:ext>
            </a:extLst>
          </p:cNvPr>
          <p:cNvSpPr/>
          <p:nvPr/>
        </p:nvSpPr>
        <p:spPr>
          <a:xfrm>
            <a:off x="15974153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4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Quantize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CFBACD-F770-C861-99B6-26DEB92F58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439753" y="6382916"/>
            <a:ext cx="1436323" cy="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5451DF-F1E7-7972-95EA-3188FCB8F05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4088156" y="6382916"/>
            <a:ext cx="1885997" cy="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237DA8A-9DDB-85A4-512F-5ACFE7D6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85" y="8254196"/>
            <a:ext cx="918526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8C3B-0568-7420-4520-BC66F436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🤗 Huggingface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F4183-3318-78BE-6E6B-8E46318D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World’s biggest platform for AI models, datasets</a:t>
            </a:r>
          </a:p>
          <a:p>
            <a:r>
              <a:rPr lang="en-NL" dirty="0"/>
              <a:t>Individuals, research and Big Tech publish their work there</a:t>
            </a:r>
          </a:p>
          <a:p>
            <a:r>
              <a:rPr lang="en-NL" dirty="0"/>
              <a:t>Everything is open source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Can we find a </a:t>
            </a:r>
            <a:r>
              <a:rPr lang="en-NL" b="1" dirty="0"/>
              <a:t>quantized model </a:t>
            </a:r>
            <a:r>
              <a:rPr lang="en-NL" dirty="0"/>
              <a:t>in Dutch?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‘</a:t>
            </a:r>
            <a:r>
              <a:rPr lang="en-NL" b="1" dirty="0"/>
              <a:t>Use this model’ </a:t>
            </a:r>
            <a:r>
              <a:rPr lang="en-NL" dirty="0"/>
              <a:t>button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9C1E-5AE7-F4A9-C2F1-567F722C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298" y="5235651"/>
            <a:ext cx="10824103" cy="57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443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5CE3-F8D9-2F91-6455-B9438B03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 Dutch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874AA-9CF6-DF72-BAF9-46198CFEC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notebook: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Ollama_dutch_models.ipynb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5EAA9C-EB1A-AC1A-26F2-2B3B7DACD6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45925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Deep Learning 1 - Computer Vision 3</a:t>
            </a:r>
          </a:p>
        </p:txBody>
      </p:sp>
      <p:sp>
        <p:nvSpPr>
          <p:cNvPr id="23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Lecture overview</a:t>
            </a:r>
            <a:endParaRPr dirty="0"/>
          </a:p>
        </p:txBody>
      </p:sp>
      <p:sp>
        <p:nvSpPr>
          <p:cNvPr id="231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133921" y="3385428"/>
            <a:ext cx="21276735" cy="779768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 sz="6400"/>
            </a:pPr>
            <a:r>
              <a:rPr lang="en-GB" sz="4800" b="1" dirty="0"/>
              <a:t>First hour 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S</a:t>
            </a:r>
            <a:r>
              <a:rPr lang="en-NL" sz="48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Running language models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Hands on: Starting with Python programming with </a:t>
            </a:r>
            <a:r>
              <a:rPr lang="en-GB" sz="4800" dirty="0" err="1"/>
              <a:t>ollama</a:t>
            </a:r>
            <a:endParaRPr lang="en-GB" sz="4800" dirty="0"/>
          </a:p>
          <a:p>
            <a:pPr marL="103680" lvl="2" indent="0" defTabSz="566927">
              <a:buNone/>
              <a:defRPr sz="3968"/>
            </a:pPr>
            <a:endParaRPr lang="en-GB" sz="48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Second hour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Making models smaller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Running Dutch models with </a:t>
            </a:r>
            <a:r>
              <a:rPr lang="en-GB" sz="4800" dirty="0" err="1"/>
              <a:t>ollama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endParaRPr lang="en-GB" sz="60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Third hour</a:t>
            </a:r>
          </a:p>
          <a:p>
            <a:pPr marL="789480" lvl="2" indent="-685800" defTabSz="566927">
              <a:buFontTx/>
              <a:buChar char="-"/>
              <a:defRPr sz="3968"/>
            </a:pPr>
            <a:r>
              <a:rPr lang="en-GB" sz="4800" dirty="0" err="1"/>
              <a:t>Streamlit</a:t>
            </a:r>
            <a:r>
              <a:rPr lang="en-GB" sz="4800" dirty="0"/>
              <a:t> app</a:t>
            </a:r>
          </a:p>
          <a:p>
            <a:pPr marL="789480" lvl="2" indent="-685800" defTabSz="566927">
              <a:buFontTx/>
              <a:buChar char="-"/>
              <a:defRPr sz="3968"/>
            </a:pPr>
            <a:endParaRPr lang="nl-NL" sz="4800" dirty="0"/>
          </a:p>
          <a:p>
            <a:pPr lvl="4">
              <a:defRPr sz="6400"/>
            </a:pPr>
            <a:endParaRPr lang="nl-NL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en-NL" sz="48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CE0D-4FDE-FB81-3068-1C70396F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Distillation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43C68-FB9F-169B-E2AD-213356C22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rtl="0"/>
            <a:r>
              <a:rPr lang="en-US" sz="2400" dirty="0"/>
              <a:t>Paper: </a:t>
            </a:r>
            <a:r>
              <a:rPr lang="en-US" sz="2400" dirty="0">
                <a:hlinkClick r:id="rId2"/>
              </a:rPr>
              <a:t>https://arxiv.org/abs/1503.02531</a:t>
            </a:r>
            <a:r>
              <a:rPr lang="en-US" sz="2400" dirty="0"/>
              <a:t> </a:t>
            </a:r>
            <a:r>
              <a:rPr lang="en-US" sz="2400" b="1" dirty="0"/>
              <a:t>Distilling the Knowledge in a Neural Network (</a:t>
            </a:r>
            <a:r>
              <a:rPr lang="en-US" sz="2400" u="sng" dirty="0">
                <a:hlinkClick r:id="rId3"/>
              </a:rPr>
              <a:t>Geoffrey Hinton</a:t>
            </a:r>
            <a:r>
              <a:rPr lang="en-US" sz="2400" dirty="0"/>
              <a:t>, </a:t>
            </a:r>
            <a:r>
              <a:rPr lang="en-US" sz="2400" dirty="0">
                <a:hlinkClick r:id="rId4"/>
              </a:rPr>
              <a:t>Oriol Vinyals</a:t>
            </a:r>
            <a:r>
              <a:rPr lang="en-US" sz="2400" dirty="0"/>
              <a:t>, </a:t>
            </a:r>
            <a:r>
              <a:rPr lang="en-US" sz="2400" dirty="0">
                <a:hlinkClick r:id="rId5"/>
              </a:rPr>
              <a:t>Jeff Dean</a:t>
            </a:r>
            <a:r>
              <a:rPr lang="en-US" sz="2400" dirty="0"/>
              <a:t>)</a:t>
            </a:r>
            <a:endParaRPr lang="en-US" sz="2400" b="1" dirty="0"/>
          </a:p>
          <a:p>
            <a:pPr rtl="0"/>
            <a:r>
              <a:rPr lang="en-US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57149F-902D-064D-CFC8-CA7F90485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38828-2609-79D5-48BD-72CB76DFB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5263231"/>
            <a:ext cx="7772400" cy="31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3376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0208A-6F08-9357-E774-573F39F1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>
            <a:extLst>
              <a:ext uri="{FF2B5EF4-FFF2-40B4-BE49-F238E27FC236}">
                <a16:creationId xmlns:a16="http://schemas.microsoft.com/office/drawing/2014/main" id="{F0B37198-CA54-F2D2-EEEE-E77E43B180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Closing</a:t>
            </a:r>
            <a:r>
              <a:rPr lang="nl-NL" dirty="0"/>
              <a:t> </a:t>
            </a:r>
            <a:r>
              <a:rPr lang="nl-NL" dirty="0" err="1"/>
              <a:t>remarks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A7BF66E-2A63-3145-67F4-BF9A6919B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310" y="4200435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FABC6-321F-0AA5-626A-CC18C9EC77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61845-D3F2-66C9-DF06-82F3089AAB4C}"/>
              </a:ext>
            </a:extLst>
          </p:cNvPr>
          <p:cNvSpPr txBox="1"/>
          <p:nvPr/>
        </p:nvSpPr>
        <p:spPr>
          <a:xfrm rot="10800000" flipH="1" flipV="1">
            <a:off x="18703635" y="560916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</p:spTree>
    <p:extLst>
      <p:ext uri="{BB962C8B-B14F-4D97-AF65-F5344CB8AC3E}">
        <p14:creationId xmlns:p14="http://schemas.microsoft.com/office/powerpoint/2010/main" val="297300866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056F-36CB-89F2-68F1-65CFCA36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Future of running LLM’s: </a:t>
            </a:r>
            <a:br>
              <a:rPr lang="en-NL" dirty="0"/>
            </a:br>
            <a:r>
              <a:rPr lang="en-NL" dirty="0"/>
              <a:t>Browser and Phone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B2490-1C9C-1B8A-55E8-A67A6AB7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sz="4400" b="1" dirty="0"/>
              <a:t>Run LLM’s in your browser: </a:t>
            </a:r>
          </a:p>
          <a:p>
            <a:pPr lvl="1"/>
            <a:r>
              <a:rPr lang="en-GB" sz="4400" dirty="0">
                <a:hlinkClick r:id="rId2"/>
              </a:rPr>
              <a:t>https://huggingface.co/spaces/Xenova/experimental-phi3-webgpu</a:t>
            </a:r>
            <a:r>
              <a:rPr lang="en-NL" sz="4400" dirty="0"/>
              <a:t> </a:t>
            </a:r>
          </a:p>
          <a:p>
            <a:pPr lvl="1"/>
            <a:endParaRPr lang="en-NL" sz="4400" dirty="0"/>
          </a:p>
          <a:p>
            <a:pPr marL="216000" lvl="1" indent="0">
              <a:buNone/>
            </a:pPr>
            <a:endParaRPr lang="en-NL" sz="4400" dirty="0"/>
          </a:p>
          <a:p>
            <a:pPr marL="0" indent="0">
              <a:buNone/>
            </a:pPr>
            <a:r>
              <a:rPr lang="en-NL" sz="4400" b="1" dirty="0"/>
              <a:t>Run LLM’s on Phone</a:t>
            </a:r>
          </a:p>
          <a:p>
            <a:pPr lvl="2"/>
            <a:r>
              <a:rPr lang="en-NL" sz="4400" dirty="0"/>
              <a:t>An app has been developed, you still need to run it with Testflight</a:t>
            </a:r>
          </a:p>
          <a:p>
            <a:pPr lvl="2"/>
            <a:r>
              <a:rPr lang="en-NL" sz="4400" dirty="0"/>
              <a:t>Instruction video: </a:t>
            </a:r>
            <a:r>
              <a:rPr lang="en-GB" sz="4400" dirty="0">
                <a:hlinkClick r:id="rId3"/>
              </a:rPr>
              <a:t>https://www.youtube.com/watch?v=5QEDNZlDf-c</a:t>
            </a:r>
            <a:r>
              <a:rPr lang="en-GB" sz="4400" dirty="0"/>
              <a:t> </a:t>
            </a:r>
            <a:endParaRPr lang="en-NL" sz="4400" dirty="0"/>
          </a:p>
          <a:p>
            <a:pPr lvl="2"/>
            <a:endParaRPr lang="en-NL" sz="4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FB9581-8AEE-D9B5-1823-531725ADFF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40451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786B-3BAF-457E-CD7A-BDE3002F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Smol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875D5-88F7-8A24-5747-B4869C7DD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4800" dirty="0"/>
              <a:t>Small models – better known as smol – are flooding the market</a:t>
            </a:r>
          </a:p>
          <a:p>
            <a:endParaRPr lang="en-NL" sz="4800" dirty="0"/>
          </a:p>
          <a:p>
            <a:r>
              <a:rPr lang="nl-NL" sz="4800" dirty="0"/>
              <a:t>Gemma </a:t>
            </a:r>
            <a:r>
              <a:rPr lang="en-NL" sz="4800"/>
              <a:t>/ </a:t>
            </a:r>
            <a:r>
              <a:rPr lang="en-NL" sz="4800" dirty="0"/>
              <a:t>Microsoft Phi / </a:t>
            </a:r>
            <a:r>
              <a:rPr lang="en-NL" sz="4800"/>
              <a:t>Huggingface Smol</a:t>
            </a:r>
            <a:r>
              <a:rPr lang="nl-NL" sz="4800" dirty="0"/>
              <a:t> / </a:t>
            </a:r>
            <a:r>
              <a:rPr lang="nl-NL" sz="4800" dirty="0" err="1"/>
              <a:t>Ministral</a:t>
            </a:r>
            <a:endParaRPr lang="en-NL" sz="4800" dirty="0"/>
          </a:p>
          <a:p>
            <a:endParaRPr lang="en-NL" sz="4800" dirty="0"/>
          </a:p>
          <a:p>
            <a:r>
              <a:rPr lang="en-NL" sz="4800" dirty="0"/>
              <a:t>Trained on highly curated datasets</a:t>
            </a:r>
          </a:p>
          <a:p>
            <a:endParaRPr lang="en-NL" sz="4800" dirty="0"/>
          </a:p>
          <a:p>
            <a:r>
              <a:rPr lang="en-NL" sz="4800" dirty="0"/>
              <a:t>Tricks are </a:t>
            </a:r>
            <a:r>
              <a:rPr lang="en-NL" sz="4800"/>
              <a:t>distillation learning</a:t>
            </a:r>
            <a:r>
              <a:rPr lang="nl-NL" sz="4800" dirty="0"/>
              <a:t> =&gt; </a:t>
            </a:r>
            <a:r>
              <a:rPr lang="en-NL" sz="4800"/>
              <a:t>teacher</a:t>
            </a:r>
            <a:r>
              <a:rPr lang="nl-NL" sz="4800" dirty="0"/>
              <a:t>/</a:t>
            </a:r>
            <a:r>
              <a:rPr lang="en-NL" sz="4800"/>
              <a:t>student</a:t>
            </a:r>
            <a:endParaRPr lang="en-NL" sz="4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A50952-71FB-F4E2-75F3-30D0FBD618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999829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698F5-F5CB-02AB-ED13-CBD069478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>
            <a:extLst>
              <a:ext uri="{FF2B5EF4-FFF2-40B4-BE49-F238E27FC236}">
                <a16:creationId xmlns:a16="http://schemas.microsoft.com/office/drawing/2014/main" id="{8CFD2D75-E62B-A0DC-1974-76EB7DAE8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Streamlit</a:t>
            </a:r>
            <a:r>
              <a:rPr lang="nl-NL" dirty="0"/>
              <a:t> - arena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217285-1AC1-2AA1-5883-400F048B167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320604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8B717-61F6-D556-B2E2-D0939D3B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streamlit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6668-289E-AD89-BDAC-4888D61D7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609168"/>
            <a:ext cx="21276735" cy="7090832"/>
          </a:xfrm>
        </p:spPr>
        <p:txBody>
          <a:bodyPr>
            <a:normAutofit fontScale="92500" lnSpcReduction="20000"/>
          </a:bodyPr>
          <a:lstStyle/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r>
              <a:rPr lang="en-US" sz="4400" dirty="0"/>
              <a:t>We need front-end applications for prototyping and getting feedback from users</a:t>
            </a:r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sz="4400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r>
              <a:rPr lang="en-US" sz="4400" dirty="0" err="1"/>
              <a:t>Streamlit</a:t>
            </a:r>
            <a:r>
              <a:rPr lang="en-US" sz="4400" dirty="0"/>
              <a:t> is python package that is very high level / easy to use</a:t>
            </a:r>
          </a:p>
          <a:p>
            <a:pPr lvl="1" rtl="0"/>
            <a:r>
              <a:rPr lang="en-US" sz="4400" dirty="0"/>
              <a:t>Data scientists use it to create dashboards</a:t>
            </a:r>
          </a:p>
          <a:p>
            <a:pPr lvl="1" rtl="0"/>
            <a:r>
              <a:rPr lang="en-US" sz="4400" dirty="0"/>
              <a:t>Also great for making (basic) AI tools like chatbots.</a:t>
            </a:r>
          </a:p>
          <a:p>
            <a:pPr lvl="1" rtl="0"/>
            <a:endParaRPr lang="en-US" sz="4400" dirty="0"/>
          </a:p>
          <a:p>
            <a:pPr rtl="0"/>
            <a:r>
              <a:rPr lang="en-US" sz="4400" dirty="0" err="1"/>
              <a:t>Gradio</a:t>
            </a:r>
            <a:r>
              <a:rPr lang="en-US" sz="4400" dirty="0"/>
              <a:t> is an alternative (but I like </a:t>
            </a:r>
            <a:r>
              <a:rPr lang="en-US" sz="4400" dirty="0" err="1"/>
              <a:t>streamlit</a:t>
            </a:r>
            <a:r>
              <a:rPr lang="en-US" sz="4400" dirty="0"/>
              <a:t> better)</a:t>
            </a:r>
          </a:p>
          <a:p>
            <a:pPr rtl="0"/>
            <a:endParaRPr lang="en-US" sz="4400" dirty="0"/>
          </a:p>
          <a:p>
            <a:pPr rtl="0"/>
            <a:r>
              <a:rPr lang="en-US" sz="4400" dirty="0"/>
              <a:t>We will use it to make an ‘LLM Arena’. </a:t>
            </a:r>
          </a:p>
          <a:p>
            <a:pPr rtl="0"/>
            <a:endParaRPr lang="en-US" sz="4400" dirty="0"/>
          </a:p>
          <a:p>
            <a:pPr rtl="0"/>
            <a:r>
              <a:rPr lang="en-US" sz="4400" dirty="0" err="1"/>
              <a:t>www.streamlit.io</a:t>
            </a:r>
            <a:endParaRPr lang="en-US" sz="4400" dirty="0"/>
          </a:p>
          <a:p>
            <a:pPr lvl="1" rtl="0"/>
            <a:endParaRPr lang="en-US" sz="4400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55620B-1420-BD27-43B8-8E7E3F02E7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3A6BC-950D-1770-DC0D-223C2180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160" y="2653549"/>
            <a:ext cx="37084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737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AFB3-5B2A-94A6-88E8-C26CB8AE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Streamlit</a:t>
            </a:r>
            <a:r>
              <a:rPr lang="en-US" dirty="0"/>
              <a:t> arena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6C2D4-A17C-6985-93A4-AA3D5C966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r>
              <a:rPr lang="en-US" dirty="0"/>
              <a:t>Use the file I’ve </a:t>
            </a:r>
            <a:r>
              <a:rPr lang="en-US" dirty="0" err="1"/>
              <a:t>vibecoded</a:t>
            </a:r>
            <a:r>
              <a:rPr lang="en-US" dirty="0"/>
              <a:t>.</a:t>
            </a:r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0" marR="0" indent="0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None/>
              <a:tabLst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streamlit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run &lt;filename&gt;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3C2A57-877B-2E2C-4CBC-05E6FB8AE8E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3787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B6EA4-ABD8-2D17-E7EE-3CB866C77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>
            <a:extLst>
              <a:ext uri="{FF2B5EF4-FFF2-40B4-BE49-F238E27FC236}">
                <a16:creationId xmlns:a16="http://schemas.microsoft.com/office/drawing/2014/main" id="{95A90063-B95B-0BF2-0B1A-3894E6A14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Annexes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31875-83CD-FDE6-D0AB-D8C09B0A5D9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705616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539E-91AC-AFB1-509C-8C2FFA0D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AB832-27D2-D159-6C6C-250D78864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hlinkClick r:id="rId2"/>
              </a:rPr>
              <a:t>https://www.datacamp.com/tutorial/fine-tune-gemma-3</a:t>
            </a:r>
            <a:r>
              <a:rPr lang="en-US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DE6C69-8DDB-4B5D-114E-3E4BEB756B8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250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0167-4304-F456-C7C0-722E9CB6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8  tech workshop 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9B8F2-1374-67CD-E040-B4B97A5E1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dirty="0"/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r>
              <a:rPr lang="en-US" sz="5400" dirty="0"/>
              <a:t>Jullie </a:t>
            </a:r>
            <a:r>
              <a:rPr lang="en-US" sz="5400" dirty="0" err="1"/>
              <a:t>mogen</a:t>
            </a:r>
            <a:r>
              <a:rPr lang="en-US" sz="5400" dirty="0"/>
              <a:t> </a:t>
            </a:r>
            <a:r>
              <a:rPr lang="en-US" sz="5400" dirty="0" err="1"/>
              <a:t>nog</a:t>
            </a:r>
            <a:r>
              <a:rPr lang="en-US" sz="5400" dirty="0"/>
              <a:t> </a:t>
            </a:r>
            <a:r>
              <a:rPr lang="en-US" sz="5400" dirty="0" err="1"/>
              <a:t>onderwerpen</a:t>
            </a:r>
            <a:r>
              <a:rPr lang="en-US" sz="5400" dirty="0"/>
              <a:t> </a:t>
            </a:r>
            <a:r>
              <a:rPr lang="en-US" sz="5400" dirty="0" err="1"/>
              <a:t>aandragen</a:t>
            </a:r>
            <a:r>
              <a:rPr lang="en-US" sz="5400" dirty="0"/>
              <a:t> </a:t>
            </a:r>
            <a:r>
              <a:rPr lang="en-US" sz="5400" dirty="0" err="1"/>
              <a:t>voor</a:t>
            </a:r>
            <a:r>
              <a:rPr lang="en-US" sz="5400" dirty="0"/>
              <a:t> de </a:t>
            </a:r>
            <a:r>
              <a:rPr lang="en-US" sz="5400" dirty="0" err="1"/>
              <a:t>laatste</a:t>
            </a:r>
            <a:r>
              <a:rPr lang="en-US" sz="5400" dirty="0"/>
              <a:t> tech workshop op 15 </a:t>
            </a:r>
            <a:r>
              <a:rPr lang="en-US" sz="5400" dirty="0" err="1"/>
              <a:t>januari</a:t>
            </a:r>
            <a:r>
              <a:rPr lang="en-US" sz="5400" dirty="0"/>
              <a:t>.</a:t>
            </a:r>
          </a:p>
          <a:p>
            <a:pPr marL="575999" marR="0" indent="-575999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Font typeface="Arial"/>
              <a:buChar char="•"/>
              <a:tabLst/>
            </a:pPr>
            <a:endParaRPr lang="en-US" sz="5400" dirty="0"/>
          </a:p>
          <a:p>
            <a:pPr marL="0" marR="0" indent="0" algn="l" defTabSz="914400" rtl="0" latinLnBrk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167A"/>
              </a:buClr>
              <a:buSzPct val="140000"/>
              <a:buNone/>
              <a:tabLst/>
            </a:pPr>
            <a:endParaRPr lang="en-US" sz="5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B48273-F8E6-93FE-B698-6219B66F1FA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1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NL" sz="5400" dirty="0"/>
              <a:t>Who has worked with:</a:t>
            </a:r>
          </a:p>
          <a:p>
            <a:pPr marL="216000" lvl="1" indent="0">
              <a:buNone/>
            </a:pPr>
            <a:endParaRPr lang="en-NL" sz="5400" dirty="0"/>
          </a:p>
          <a:p>
            <a:pPr lvl="1"/>
            <a:r>
              <a:rPr lang="en-NL" sz="5400" dirty="0"/>
              <a:t>ollama</a:t>
            </a:r>
          </a:p>
          <a:p>
            <a:pPr lvl="1"/>
            <a:endParaRPr lang="nl-NL" sz="5400" dirty="0"/>
          </a:p>
          <a:p>
            <a:pPr lvl="1"/>
            <a:r>
              <a:rPr lang="en-NL" sz="5400" dirty="0"/>
              <a:t>Dutch </a:t>
            </a:r>
            <a:r>
              <a:rPr lang="en-NL" sz="5400"/>
              <a:t>models </a:t>
            </a:r>
            <a:r>
              <a:rPr lang="nl-NL" sz="5400" dirty="0" err="1"/>
              <a:t>such</a:t>
            </a:r>
            <a:r>
              <a:rPr lang="nl-NL" sz="5400" dirty="0"/>
              <a:t> as </a:t>
            </a:r>
            <a:r>
              <a:rPr lang="en-NL" sz="5400"/>
              <a:t>GEITje or FIETje</a:t>
            </a:r>
            <a:r>
              <a:rPr lang="nl-NL" sz="5400" dirty="0"/>
              <a:t> or Leesplank?</a:t>
            </a:r>
            <a:endParaRPr lang="en-NL" sz="5400" dirty="0"/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Quantization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3263B4-EF93-63FF-B8CB-F2EF8D1F4B4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Running Large Language </a:t>
            </a:r>
            <a:r>
              <a:rPr lang="nl-NL" dirty="0" err="1"/>
              <a:t>Models</a:t>
            </a:r>
            <a:r>
              <a:rPr lang="nl-NL" dirty="0"/>
              <a:t> (</a:t>
            </a:r>
            <a:r>
              <a:rPr lang="nl-NL" dirty="0" err="1"/>
              <a:t>LLM’s</a:t>
            </a:r>
            <a:r>
              <a:rPr lang="nl-NL" dirty="0"/>
              <a:t>)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ollama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C7E-6109-86B5-4AFF-54EF6DE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ollama? </a:t>
            </a:r>
            <a:br>
              <a:rPr lang="en-NL" dirty="0"/>
            </a:br>
            <a:r>
              <a:rPr lang="en-NL" dirty="0"/>
              <a:t>Why running LLM’s on your laptop?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D79E-DBE8-5749-BDE2-82C93E41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933633"/>
            <a:ext cx="21276735" cy="6434668"/>
          </a:xfrm>
        </p:spPr>
        <p:txBody>
          <a:bodyPr>
            <a:norm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Data stays on your device =&gt; privacy / no data leakage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No longer dependent on internet connection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Lower costs with less data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Less energy usage 💚 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Bring your </a:t>
            </a:r>
            <a:r>
              <a:rPr lang="en-NL" sz="5400"/>
              <a:t>own model</a:t>
            </a:r>
            <a:endParaRPr lang="nl-NL" sz="5400" dirty="0"/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nl-NL" sz="5400" dirty="0"/>
              <a:t>Model </a:t>
            </a:r>
            <a:r>
              <a:rPr lang="nl-NL" sz="5400" dirty="0" err="1"/>
              <a:t>consistency</a:t>
            </a:r>
            <a:endParaRPr lang="en-NL" sz="5400" dirty="0"/>
          </a:p>
        </p:txBody>
      </p:sp>
    </p:spTree>
    <p:extLst>
      <p:ext uri="{BB962C8B-B14F-4D97-AF65-F5344CB8AC3E}">
        <p14:creationId xmlns:p14="http://schemas.microsoft.com/office/powerpoint/2010/main" val="11193897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Language</a:t>
            </a:r>
            <a:r>
              <a:rPr lang="en-NL" b="0" dirty="0"/>
              <a:t>, Vision and 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A640F-97AF-435B-B989-6C3B14F24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1"/>
          <a:stretch/>
        </p:blipFill>
        <p:spPr>
          <a:xfrm>
            <a:off x="2718711" y="7732927"/>
            <a:ext cx="23080762" cy="165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39F85-FB41-EABE-A816-339BB5F9413B}"/>
              </a:ext>
            </a:extLst>
          </p:cNvPr>
          <p:cNvSpPr txBox="1"/>
          <p:nvPr/>
        </p:nvSpPr>
        <p:spPr>
          <a:xfrm>
            <a:off x="2718710" y="5609168"/>
            <a:ext cx="15340689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Language models are mostly used for 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C7BED-BC1F-93CD-7F23-61B0F385FF5D}"/>
              </a:ext>
            </a:extLst>
          </p:cNvPr>
          <p:cNvSpPr txBox="1"/>
          <p:nvPr/>
        </p:nvSpPr>
        <p:spPr>
          <a:xfrm>
            <a:off x="2718710" y="10183488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: Llama</a:t>
            </a:r>
            <a:r>
              <a:rPr kumimoji="0" lang="nl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Mistral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Gemma</a:t>
            </a:r>
            <a:r>
              <a:rPr kumimoji="0" lang="nl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etc etc</a:t>
            </a:r>
          </a:p>
        </p:txBody>
      </p:sp>
    </p:spTree>
    <p:extLst>
      <p:ext uri="{BB962C8B-B14F-4D97-AF65-F5344CB8AC3E}">
        <p14:creationId xmlns:p14="http://schemas.microsoft.com/office/powerpoint/2010/main" val="6135862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</a:t>
            </a:r>
            <a:r>
              <a:rPr lang="en-NL" dirty="0"/>
              <a:t>Vision</a:t>
            </a:r>
            <a:r>
              <a:rPr lang="en-NL" b="0" dirty="0"/>
              <a:t> and 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67D6-AD32-49D7-5792-56D3B825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89" y="8996201"/>
            <a:ext cx="20769947" cy="2335828"/>
          </a:xfrm>
          <a:prstGeom prst="rect">
            <a:avLst/>
          </a:prstGeom>
        </p:spPr>
      </p:pic>
      <p:pic>
        <p:nvPicPr>
          <p:cNvPr id="10" name="Picture 9" descr="A person ironing clothes in the back of a yellow van&#10;&#10;Description automatically generated">
            <a:extLst>
              <a:ext uri="{FF2B5EF4-FFF2-40B4-BE49-F238E27FC236}">
                <a16:creationId xmlns:a16="http://schemas.microsoft.com/office/drawing/2014/main" id="{5FE1DF74-3191-E239-324C-C0AB106E5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89" y="4319909"/>
            <a:ext cx="7057737" cy="4676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802E1-DB8F-D9B2-4B0E-EA393A7AFD3C}"/>
              </a:ext>
            </a:extLst>
          </p:cNvPr>
          <p:cNvSpPr txBox="1"/>
          <p:nvPr/>
        </p:nvSpPr>
        <p:spPr>
          <a:xfrm>
            <a:off x="1774813" y="11941767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LLaVA</a:t>
            </a:r>
            <a:r>
              <a:rPr kumimoji="0" lang="en-NL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4800" b="0" dirty="0"/>
              <a:t>Gemma, Mistral</a:t>
            </a:r>
            <a:endParaRPr kumimoji="0" lang="en-NL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2096444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10307</TotalTime>
  <Words>1170</Words>
  <Application>Microsoft Macintosh PowerPoint</Application>
  <PresentationFormat>Custom</PresentationFormat>
  <Paragraphs>227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__fkGroteskNeue_a82850</vt:lpstr>
      <vt:lpstr>Arial</vt:lpstr>
      <vt:lpstr>Courier New</vt:lpstr>
      <vt:lpstr>Helvetica Light</vt:lpstr>
      <vt:lpstr>Helvetica Neue</vt:lpstr>
      <vt:lpstr>Helvetica Neue Light</vt:lpstr>
      <vt:lpstr>White</vt:lpstr>
      <vt:lpstr>Run LLM’s locally with ollama  Michiel Bontenbal  Master AAI 11 december 2025</vt:lpstr>
      <vt:lpstr>Welcome!</vt:lpstr>
      <vt:lpstr>Lecture overview</vt:lpstr>
      <vt:lpstr>Les 8  tech workshop ???</vt:lpstr>
      <vt:lpstr>Some questions… raise your hand!</vt:lpstr>
      <vt:lpstr> Running Large Language Models (LLM’s) locally with ollama</vt:lpstr>
      <vt:lpstr>Why ollama?  Why running LLM’s on your laptop? </vt:lpstr>
      <vt:lpstr>Models for Language, Vision and Coding</vt:lpstr>
      <vt:lpstr>Models for Language, Vision and Coding</vt:lpstr>
      <vt:lpstr>Models for Language, Vision and Coding</vt:lpstr>
      <vt:lpstr> Case study: Mistral and Ministral</vt:lpstr>
      <vt:lpstr> Performance vs size</vt:lpstr>
      <vt:lpstr>Models come in different sizes</vt:lpstr>
      <vt:lpstr>Check your laptop: RAM &amp; Free storage</vt:lpstr>
      <vt:lpstr>          run ollama</vt:lpstr>
      <vt:lpstr>        Evaluate performance</vt:lpstr>
      <vt:lpstr>Customize your model with Modelfile</vt:lpstr>
      <vt:lpstr>Exercises</vt:lpstr>
      <vt:lpstr>Ollama alternatives</vt:lpstr>
      <vt:lpstr> Programming ollama with Python </vt:lpstr>
      <vt:lpstr>Why program ollama with Python?</vt:lpstr>
      <vt:lpstr>Python programming ollama</vt:lpstr>
      <vt:lpstr> Quantization &amp; how to make models smaller       </vt:lpstr>
      <vt:lpstr>Quanti…wattes? </vt:lpstr>
      <vt:lpstr>Make models smaller with quantization</vt:lpstr>
      <vt:lpstr>llama.cpp</vt:lpstr>
      <vt:lpstr>Full workflow</vt:lpstr>
      <vt:lpstr>🤗 Huggingface Hub</vt:lpstr>
      <vt:lpstr>Exercise Dutch models</vt:lpstr>
      <vt:lpstr>Distillation learning</vt:lpstr>
      <vt:lpstr> Closing remarks   </vt:lpstr>
      <vt:lpstr>Future of running LLM’s:  Browser and Phone</vt:lpstr>
      <vt:lpstr>Smol models</vt:lpstr>
      <vt:lpstr> Streamlit - arena   </vt:lpstr>
      <vt:lpstr>Why streamlit?</vt:lpstr>
      <vt:lpstr>Streamlit arena</vt:lpstr>
      <vt:lpstr> Annexes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Deep Learning 1a  Computer Vision dag 3</dc:title>
  <cp:lastModifiedBy>Michiel Bontenbal</cp:lastModifiedBy>
  <cp:revision>9</cp:revision>
  <cp:lastPrinted>2024-04-02T17:39:07Z</cp:lastPrinted>
  <dcterms:modified xsi:type="dcterms:W3CDTF">2025-12-10T16:02:25Z</dcterms:modified>
</cp:coreProperties>
</file>